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sldIdLst>
    <p:sldId id="256" r:id="rId5"/>
    <p:sldId id="300" r:id="rId6"/>
    <p:sldId id="287" r:id="rId7"/>
    <p:sldId id="273" r:id="rId8"/>
    <p:sldId id="333" r:id="rId9"/>
    <p:sldId id="343" r:id="rId10"/>
    <p:sldId id="344" r:id="rId11"/>
    <p:sldId id="277" r:id="rId12"/>
    <p:sldId id="286" r:id="rId13"/>
    <p:sldId id="301" r:id="rId14"/>
    <p:sldId id="302" r:id="rId15"/>
    <p:sldId id="304" r:id="rId16"/>
    <p:sldId id="322" r:id="rId17"/>
    <p:sldId id="303" r:id="rId18"/>
    <p:sldId id="305" r:id="rId19"/>
    <p:sldId id="307" r:id="rId20"/>
    <p:sldId id="280" r:id="rId21"/>
    <p:sldId id="293" r:id="rId22"/>
    <p:sldId id="281" r:id="rId23"/>
    <p:sldId id="308" r:id="rId24"/>
    <p:sldId id="291" r:id="rId25"/>
    <p:sldId id="292" r:id="rId26"/>
    <p:sldId id="339" r:id="rId27"/>
    <p:sldId id="338" r:id="rId28"/>
    <p:sldId id="311" r:id="rId29"/>
    <p:sldId id="319" r:id="rId30"/>
    <p:sldId id="320" r:id="rId31"/>
    <p:sldId id="323" r:id="rId32"/>
    <p:sldId id="324" r:id="rId33"/>
    <p:sldId id="334" r:id="rId34"/>
    <p:sldId id="335" r:id="rId35"/>
    <p:sldId id="331" r:id="rId36"/>
    <p:sldId id="332" r:id="rId37"/>
    <p:sldId id="326" r:id="rId38"/>
    <p:sldId id="327" r:id="rId39"/>
    <p:sldId id="340" r:id="rId40"/>
    <p:sldId id="329" r:id="rId41"/>
    <p:sldId id="328" r:id="rId42"/>
    <p:sldId id="330" r:id="rId43"/>
    <p:sldId id="341" r:id="rId44"/>
    <p:sldId id="342" r:id="rId45"/>
    <p:sldId id="315" r:id="rId46"/>
    <p:sldId id="313" r:id="rId47"/>
    <p:sldId id="318" r:id="rId48"/>
    <p:sldId id="264" r:id="rId49"/>
    <p:sldId id="34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6E119A-DD7C-4B55-887F-17BCD68C1DA1}" v="313" dt="2024-08-20T12:48:21.6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1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ebjørg Rype" userId="S::ingebjorg.rype@nb.no::49566a68-3903-48d2-aac6-add244d79446" providerId="AD" clId="Web-{5DF826E2-5B04-B897-09A9-7360F235ADED}"/>
    <pc:docChg chg="addSld delSld modSld sldOrd">
      <pc:chgData name="Ingebjørg Rype" userId="S::ingebjorg.rype@nb.no::49566a68-3903-48d2-aac6-add244d79446" providerId="AD" clId="Web-{5DF826E2-5B04-B897-09A9-7360F235ADED}" dt="2024-07-14T11:51:35.663" v="223" actId="20577"/>
      <pc:docMkLst>
        <pc:docMk/>
      </pc:docMkLst>
      <pc:sldChg chg="del">
        <pc:chgData name="Ingebjørg Rype" userId="S::ingebjorg.rype@nb.no::49566a68-3903-48d2-aac6-add244d79446" providerId="AD" clId="Web-{5DF826E2-5B04-B897-09A9-7360F235ADED}" dt="2024-07-14T11:19:54.207" v="0"/>
        <pc:sldMkLst>
          <pc:docMk/>
          <pc:sldMk cId="2104776506" sldId="257"/>
        </pc:sldMkLst>
      </pc:sldChg>
      <pc:sldChg chg="del">
        <pc:chgData name="Ingebjørg Rype" userId="S::ingebjorg.rype@nb.no::49566a68-3903-48d2-aac6-add244d79446" providerId="AD" clId="Web-{5DF826E2-5B04-B897-09A9-7360F235ADED}" dt="2024-07-14T11:25:32.410" v="57"/>
        <pc:sldMkLst>
          <pc:docMk/>
          <pc:sldMk cId="3327347623" sldId="259"/>
        </pc:sldMkLst>
      </pc:sldChg>
      <pc:sldChg chg="ord">
        <pc:chgData name="Ingebjørg Rype" userId="S::ingebjorg.rype@nb.no::49566a68-3903-48d2-aac6-add244d79446" providerId="AD" clId="Web-{5DF826E2-5B04-B897-09A9-7360F235ADED}" dt="2024-07-14T11:23:12.030" v="34"/>
        <pc:sldMkLst>
          <pc:docMk/>
          <pc:sldMk cId="1828926804" sldId="262"/>
        </pc:sldMkLst>
      </pc:sldChg>
      <pc:sldChg chg="modSp">
        <pc:chgData name="Ingebjørg Rype" userId="S::ingebjorg.rype@nb.no::49566a68-3903-48d2-aac6-add244d79446" providerId="AD" clId="Web-{5DF826E2-5B04-B897-09A9-7360F235ADED}" dt="2024-07-14T11:37:42.157" v="126" actId="20577"/>
        <pc:sldMkLst>
          <pc:docMk/>
          <pc:sldMk cId="317232664" sldId="263"/>
        </pc:sldMkLst>
        <pc:spChg chg="mod">
          <ac:chgData name="Ingebjørg Rype" userId="S::ingebjorg.rype@nb.no::49566a68-3903-48d2-aac6-add244d79446" providerId="AD" clId="Web-{5DF826E2-5B04-B897-09A9-7360F235ADED}" dt="2024-07-14T11:37:42.157" v="126" actId="20577"/>
          <ac:spMkLst>
            <pc:docMk/>
            <pc:sldMk cId="317232664" sldId="263"/>
            <ac:spMk id="3" creationId="{CFC7A03B-FF84-E95B-6A0D-53192A9ABC18}"/>
          </ac:spMkLst>
        </pc:spChg>
      </pc:sldChg>
      <pc:sldChg chg="modSp">
        <pc:chgData name="Ingebjørg Rype" userId="S::ingebjorg.rype@nb.no::49566a68-3903-48d2-aac6-add244d79446" providerId="AD" clId="Web-{5DF826E2-5B04-B897-09A9-7360F235ADED}" dt="2024-07-14T11:37:06.328" v="114" actId="20577"/>
        <pc:sldMkLst>
          <pc:docMk/>
          <pc:sldMk cId="1901117720" sldId="264"/>
        </pc:sldMkLst>
        <pc:spChg chg="mod">
          <ac:chgData name="Ingebjørg Rype" userId="S::ingebjorg.rype@nb.no::49566a68-3903-48d2-aac6-add244d79446" providerId="AD" clId="Web-{5DF826E2-5B04-B897-09A9-7360F235ADED}" dt="2024-07-14T11:37:06.328" v="114" actId="20577"/>
          <ac:spMkLst>
            <pc:docMk/>
            <pc:sldMk cId="1901117720" sldId="264"/>
            <ac:spMk id="3" creationId="{B1544D76-4F6C-B248-142E-A96420C6DD1D}"/>
          </ac:spMkLst>
        </pc:spChg>
      </pc:sldChg>
      <pc:sldChg chg="modSp new">
        <pc:chgData name="Ingebjørg Rype" userId="S::ingebjorg.rype@nb.no::49566a68-3903-48d2-aac6-add244d79446" providerId="AD" clId="Web-{5DF826E2-5B04-B897-09A9-7360F235ADED}" dt="2024-07-14T11:24:53.362" v="56" actId="20577"/>
        <pc:sldMkLst>
          <pc:docMk/>
          <pc:sldMk cId="272889223" sldId="266"/>
        </pc:sldMkLst>
        <pc:spChg chg="mod">
          <ac:chgData name="Ingebjørg Rype" userId="S::ingebjorg.rype@nb.no::49566a68-3903-48d2-aac6-add244d79446" providerId="AD" clId="Web-{5DF826E2-5B04-B897-09A9-7360F235ADED}" dt="2024-07-14T11:24:21.861" v="48" actId="20577"/>
          <ac:spMkLst>
            <pc:docMk/>
            <pc:sldMk cId="272889223" sldId="266"/>
            <ac:spMk id="2" creationId="{989EE333-CBA8-E77C-16FE-C3FCB6BBAB71}"/>
          </ac:spMkLst>
        </pc:spChg>
        <pc:spChg chg="mod">
          <ac:chgData name="Ingebjørg Rype" userId="S::ingebjorg.rype@nb.no::49566a68-3903-48d2-aac6-add244d79446" providerId="AD" clId="Web-{5DF826E2-5B04-B897-09A9-7360F235ADED}" dt="2024-07-14T11:24:53.362" v="56" actId="20577"/>
          <ac:spMkLst>
            <pc:docMk/>
            <pc:sldMk cId="272889223" sldId="266"/>
            <ac:spMk id="3" creationId="{2FDF6AE8-0BFA-2668-283C-B810F688CD64}"/>
          </ac:spMkLst>
        </pc:spChg>
      </pc:sldChg>
      <pc:sldChg chg="addSp modSp new ord modNotes">
        <pc:chgData name="Ingebjørg Rype" userId="S::ingebjorg.rype@nb.no::49566a68-3903-48d2-aac6-add244d79446" providerId="AD" clId="Web-{5DF826E2-5B04-B897-09A9-7360F235ADED}" dt="2024-07-14T11:50:39.145" v="215"/>
        <pc:sldMkLst>
          <pc:docMk/>
          <pc:sldMk cId="2472935635" sldId="267"/>
        </pc:sldMkLst>
        <pc:spChg chg="mod">
          <ac:chgData name="Ingebjørg Rype" userId="S::ingebjorg.rype@nb.no::49566a68-3903-48d2-aac6-add244d79446" providerId="AD" clId="Web-{5DF826E2-5B04-B897-09A9-7360F235ADED}" dt="2024-07-14T11:41:07.151" v="212" actId="20577"/>
          <ac:spMkLst>
            <pc:docMk/>
            <pc:sldMk cId="2472935635" sldId="267"/>
            <ac:spMk id="3" creationId="{DC18C233-FFB2-EBF9-1374-A64D2A1644C6}"/>
          </ac:spMkLst>
        </pc:spChg>
        <pc:spChg chg="add mod">
          <ac:chgData name="Ingebjørg Rype" userId="S::ingebjorg.rype@nb.no::49566a68-3903-48d2-aac6-add244d79446" providerId="AD" clId="Web-{5DF826E2-5B04-B897-09A9-7360F235ADED}" dt="2024-07-14T11:50:34.801" v="214"/>
          <ac:spMkLst>
            <pc:docMk/>
            <pc:sldMk cId="2472935635" sldId="267"/>
            <ac:spMk id="4" creationId="{E91B5814-FFAE-F13C-7A8D-6FC85550D4E3}"/>
          </ac:spMkLst>
        </pc:spChg>
      </pc:sldChg>
      <pc:sldChg chg="modSp new">
        <pc:chgData name="Ingebjørg Rype" userId="S::ingebjorg.rype@nb.no::49566a68-3903-48d2-aac6-add244d79446" providerId="AD" clId="Web-{5DF826E2-5B04-B897-09A9-7360F235ADED}" dt="2024-07-14T11:51:35.663" v="223" actId="20577"/>
        <pc:sldMkLst>
          <pc:docMk/>
          <pc:sldMk cId="2820143912" sldId="268"/>
        </pc:sldMkLst>
        <pc:spChg chg="mod">
          <ac:chgData name="Ingebjørg Rype" userId="S::ingebjorg.rype@nb.no::49566a68-3903-48d2-aac6-add244d79446" providerId="AD" clId="Web-{5DF826E2-5B04-B897-09A9-7360F235ADED}" dt="2024-07-14T11:51:35.663" v="223" actId="20577"/>
          <ac:spMkLst>
            <pc:docMk/>
            <pc:sldMk cId="2820143912" sldId="268"/>
            <ac:spMk id="2" creationId="{365EAB35-BE83-663B-5C83-0B5528FA2FF4}"/>
          </ac:spMkLst>
        </pc:spChg>
      </pc:sldChg>
    </pc:docChg>
  </pc:docChgLst>
  <pc:docChgLst>
    <pc:chgData name="Ingebjørg Rype" userId="S::ingebjorg.rype@nb.no::49566a68-3903-48d2-aac6-add244d79446" providerId="AD" clId="Web-{87185E94-5579-3994-7EBD-8E371296C1E5}"/>
    <pc:docChg chg="modSld">
      <pc:chgData name="Ingebjørg Rype" userId="S::ingebjorg.rype@nb.no::49566a68-3903-48d2-aac6-add244d79446" providerId="AD" clId="Web-{87185E94-5579-3994-7EBD-8E371296C1E5}" dt="2024-07-14T11:54:52.093" v="51" actId="20577"/>
      <pc:docMkLst>
        <pc:docMk/>
      </pc:docMkLst>
      <pc:sldChg chg="modSp">
        <pc:chgData name="Ingebjørg Rype" userId="S::ingebjorg.rype@nb.no::49566a68-3903-48d2-aac6-add244d79446" providerId="AD" clId="Web-{87185E94-5579-3994-7EBD-8E371296C1E5}" dt="2024-07-14T11:54:52.093" v="51" actId="20577"/>
        <pc:sldMkLst>
          <pc:docMk/>
          <pc:sldMk cId="272889223" sldId="266"/>
        </pc:sldMkLst>
        <pc:spChg chg="mod">
          <ac:chgData name="Ingebjørg Rype" userId="S::ingebjorg.rype@nb.no::49566a68-3903-48d2-aac6-add244d79446" providerId="AD" clId="Web-{87185E94-5579-3994-7EBD-8E371296C1E5}" dt="2024-07-14T11:54:52.093" v="51" actId="20577"/>
          <ac:spMkLst>
            <pc:docMk/>
            <pc:sldMk cId="272889223" sldId="266"/>
            <ac:spMk id="2" creationId="{989EE333-CBA8-E77C-16FE-C3FCB6BBAB71}"/>
          </ac:spMkLst>
        </pc:spChg>
      </pc:sldChg>
      <pc:sldChg chg="modNotes">
        <pc:chgData name="Ingebjørg Rype" userId="S::ingebjorg.rype@nb.no::49566a68-3903-48d2-aac6-add244d79446" providerId="AD" clId="Web-{87185E94-5579-3994-7EBD-8E371296C1E5}" dt="2024-07-14T11:54:21.342" v="38"/>
        <pc:sldMkLst>
          <pc:docMk/>
          <pc:sldMk cId="2472935635" sldId="267"/>
        </pc:sldMkLst>
      </pc:sldChg>
    </pc:docChg>
  </pc:docChgLst>
  <pc:docChgLst>
    <pc:chgData name="Ingebjørg Rype" userId="S::ingebjorg.rype@nb.no::49566a68-3903-48d2-aac6-add244d79446" providerId="AD" clId="Web-{4DC39CFA-1E42-412A-17FB-425658808B02}"/>
    <pc:docChg chg="addSld modSld">
      <pc:chgData name="Ingebjørg Rype" userId="S::ingebjorg.rype@nb.no::49566a68-3903-48d2-aac6-add244d79446" providerId="AD" clId="Web-{4DC39CFA-1E42-412A-17FB-425658808B02}" dt="2024-07-01T08:32:45.929" v="179" actId="20577"/>
      <pc:docMkLst>
        <pc:docMk/>
      </pc:docMkLst>
      <pc:sldChg chg="modSp">
        <pc:chgData name="Ingebjørg Rype" userId="S::ingebjorg.rype@nb.no::49566a68-3903-48d2-aac6-add244d79446" providerId="AD" clId="Web-{4DC39CFA-1E42-412A-17FB-425658808B02}" dt="2024-07-01T08:27:03" v="17" actId="20577"/>
        <pc:sldMkLst>
          <pc:docMk/>
          <pc:sldMk cId="2104776506" sldId="257"/>
        </pc:sldMkLst>
        <pc:spChg chg="mod">
          <ac:chgData name="Ingebjørg Rype" userId="S::ingebjorg.rype@nb.no::49566a68-3903-48d2-aac6-add244d79446" providerId="AD" clId="Web-{4DC39CFA-1E42-412A-17FB-425658808B02}" dt="2024-07-01T08:27:03" v="17" actId="20577"/>
          <ac:spMkLst>
            <pc:docMk/>
            <pc:sldMk cId="2104776506" sldId="257"/>
            <ac:spMk id="3" creationId="{83377CED-1846-35B1-A05C-E34EFD15A8F6}"/>
          </ac:spMkLst>
        </pc:spChg>
      </pc:sldChg>
      <pc:sldChg chg="modSp">
        <pc:chgData name="Ingebjørg Rype" userId="S::ingebjorg.rype@nb.no::49566a68-3903-48d2-aac6-add244d79446" providerId="AD" clId="Web-{4DC39CFA-1E42-412A-17FB-425658808B02}" dt="2024-07-01T08:28:54.737" v="68" actId="20577"/>
        <pc:sldMkLst>
          <pc:docMk/>
          <pc:sldMk cId="3327347623" sldId="259"/>
        </pc:sldMkLst>
        <pc:spChg chg="mod">
          <ac:chgData name="Ingebjørg Rype" userId="S::ingebjorg.rype@nb.no::49566a68-3903-48d2-aac6-add244d79446" providerId="AD" clId="Web-{4DC39CFA-1E42-412A-17FB-425658808B02}" dt="2024-07-01T08:28:34.049" v="50" actId="20577"/>
          <ac:spMkLst>
            <pc:docMk/>
            <pc:sldMk cId="3327347623" sldId="259"/>
            <ac:spMk id="2" creationId="{B2BFFFDC-2CFD-8B29-DBCF-E9969B14398F}"/>
          </ac:spMkLst>
        </pc:spChg>
        <pc:spChg chg="mod">
          <ac:chgData name="Ingebjørg Rype" userId="S::ingebjorg.rype@nb.no::49566a68-3903-48d2-aac6-add244d79446" providerId="AD" clId="Web-{4DC39CFA-1E42-412A-17FB-425658808B02}" dt="2024-07-01T08:28:54.737" v="68" actId="20577"/>
          <ac:spMkLst>
            <pc:docMk/>
            <pc:sldMk cId="3327347623" sldId="259"/>
            <ac:spMk id="3" creationId="{80841019-B072-CCEC-7069-43773F51FB9D}"/>
          </ac:spMkLst>
        </pc:spChg>
      </pc:sldChg>
      <pc:sldChg chg="modSp new">
        <pc:chgData name="Ingebjørg Rype" userId="S::ingebjorg.rype@nb.no::49566a68-3903-48d2-aac6-add244d79446" providerId="AD" clId="Web-{4DC39CFA-1E42-412A-17FB-425658808B02}" dt="2024-07-01T08:28:13.658" v="46" actId="20577"/>
        <pc:sldMkLst>
          <pc:docMk/>
          <pc:sldMk cId="3404400657" sldId="260"/>
        </pc:sldMkLst>
        <pc:spChg chg="mod">
          <ac:chgData name="Ingebjørg Rype" userId="S::ingebjorg.rype@nb.no::49566a68-3903-48d2-aac6-add244d79446" providerId="AD" clId="Web-{4DC39CFA-1E42-412A-17FB-425658808B02}" dt="2024-07-01T08:27:30.157" v="24" actId="20577"/>
          <ac:spMkLst>
            <pc:docMk/>
            <pc:sldMk cId="3404400657" sldId="260"/>
            <ac:spMk id="2" creationId="{7FDC6B5F-FB08-D854-24E8-9870568DB962}"/>
          </ac:spMkLst>
        </pc:spChg>
        <pc:spChg chg="mod">
          <ac:chgData name="Ingebjørg Rype" userId="S::ingebjorg.rype@nb.no::49566a68-3903-48d2-aac6-add244d79446" providerId="AD" clId="Web-{4DC39CFA-1E42-412A-17FB-425658808B02}" dt="2024-07-01T08:28:13.658" v="46" actId="20577"/>
          <ac:spMkLst>
            <pc:docMk/>
            <pc:sldMk cId="3404400657" sldId="260"/>
            <ac:spMk id="3" creationId="{BC28143B-C969-DE4A-5883-23BE663A441C}"/>
          </ac:spMkLst>
        </pc:spChg>
      </pc:sldChg>
      <pc:sldChg chg="modSp new">
        <pc:chgData name="Ingebjørg Rype" userId="S::ingebjorg.rype@nb.no::49566a68-3903-48d2-aac6-add244d79446" providerId="AD" clId="Web-{4DC39CFA-1E42-412A-17FB-425658808B02}" dt="2024-07-01T08:29:09.596" v="75" actId="20577"/>
        <pc:sldMkLst>
          <pc:docMk/>
          <pc:sldMk cId="938906405" sldId="261"/>
        </pc:sldMkLst>
        <pc:spChg chg="mod">
          <ac:chgData name="Ingebjørg Rype" userId="S::ingebjorg.rype@nb.no::49566a68-3903-48d2-aac6-add244d79446" providerId="AD" clId="Web-{4DC39CFA-1E42-412A-17FB-425658808B02}" dt="2024-07-01T08:29:09.596" v="75" actId="20577"/>
          <ac:spMkLst>
            <pc:docMk/>
            <pc:sldMk cId="938906405" sldId="261"/>
            <ac:spMk id="2" creationId="{8CAA1314-E287-4903-811D-1C222F0CB896}"/>
          </ac:spMkLst>
        </pc:spChg>
      </pc:sldChg>
      <pc:sldChg chg="modSp new">
        <pc:chgData name="Ingebjørg Rype" userId="S::ingebjorg.rype@nb.no::49566a68-3903-48d2-aac6-add244d79446" providerId="AD" clId="Web-{4DC39CFA-1E42-412A-17FB-425658808B02}" dt="2024-07-01T08:30:38.754" v="126" actId="20577"/>
        <pc:sldMkLst>
          <pc:docMk/>
          <pc:sldMk cId="1828926804" sldId="262"/>
        </pc:sldMkLst>
        <pc:spChg chg="mod">
          <ac:chgData name="Ingebjørg Rype" userId="S::ingebjorg.rype@nb.no::49566a68-3903-48d2-aac6-add244d79446" providerId="AD" clId="Web-{4DC39CFA-1E42-412A-17FB-425658808B02}" dt="2024-07-01T08:29:45.628" v="100" actId="20577"/>
          <ac:spMkLst>
            <pc:docMk/>
            <pc:sldMk cId="1828926804" sldId="262"/>
            <ac:spMk id="2" creationId="{94BDFD0F-E286-CFC4-6273-F13508ECBC6E}"/>
          </ac:spMkLst>
        </pc:spChg>
        <pc:spChg chg="mod">
          <ac:chgData name="Ingebjørg Rype" userId="S::ingebjorg.rype@nb.no::49566a68-3903-48d2-aac6-add244d79446" providerId="AD" clId="Web-{4DC39CFA-1E42-412A-17FB-425658808B02}" dt="2024-07-01T08:30:38.754" v="126" actId="20577"/>
          <ac:spMkLst>
            <pc:docMk/>
            <pc:sldMk cId="1828926804" sldId="262"/>
            <ac:spMk id="3" creationId="{D72B29BE-0261-DBD9-2A38-20CC9362F534}"/>
          </ac:spMkLst>
        </pc:spChg>
      </pc:sldChg>
      <pc:sldChg chg="modSp new">
        <pc:chgData name="Ingebjørg Rype" userId="S::ingebjorg.rype@nb.no::49566a68-3903-48d2-aac6-add244d79446" providerId="AD" clId="Web-{4DC39CFA-1E42-412A-17FB-425658808B02}" dt="2024-07-01T08:32:24.460" v="165" actId="20577"/>
        <pc:sldMkLst>
          <pc:docMk/>
          <pc:sldMk cId="317232664" sldId="263"/>
        </pc:sldMkLst>
        <pc:spChg chg="mod">
          <ac:chgData name="Ingebjørg Rype" userId="S::ingebjorg.rype@nb.no::49566a68-3903-48d2-aac6-add244d79446" providerId="AD" clId="Web-{4DC39CFA-1E42-412A-17FB-425658808B02}" dt="2024-07-01T08:31:30.255" v="132" actId="20577"/>
          <ac:spMkLst>
            <pc:docMk/>
            <pc:sldMk cId="317232664" sldId="263"/>
            <ac:spMk id="2" creationId="{EBF06DF2-6C28-9238-39D7-E7271C4BAFEA}"/>
          </ac:spMkLst>
        </pc:spChg>
        <pc:spChg chg="mod">
          <ac:chgData name="Ingebjørg Rype" userId="S::ingebjorg.rype@nb.no::49566a68-3903-48d2-aac6-add244d79446" providerId="AD" clId="Web-{4DC39CFA-1E42-412A-17FB-425658808B02}" dt="2024-07-01T08:32:24.460" v="165" actId="20577"/>
          <ac:spMkLst>
            <pc:docMk/>
            <pc:sldMk cId="317232664" sldId="263"/>
            <ac:spMk id="3" creationId="{CFC7A03B-FF84-E95B-6A0D-53192A9ABC18}"/>
          </ac:spMkLst>
        </pc:spChg>
      </pc:sldChg>
      <pc:sldChg chg="modSp new">
        <pc:chgData name="Ingebjørg Rype" userId="S::ingebjorg.rype@nb.no::49566a68-3903-48d2-aac6-add244d79446" providerId="AD" clId="Web-{4DC39CFA-1E42-412A-17FB-425658808B02}" dt="2024-07-01T08:32:45.929" v="179" actId="20577"/>
        <pc:sldMkLst>
          <pc:docMk/>
          <pc:sldMk cId="1901117720" sldId="264"/>
        </pc:sldMkLst>
        <pc:spChg chg="mod">
          <ac:chgData name="Ingebjørg Rype" userId="S::ingebjorg.rype@nb.no::49566a68-3903-48d2-aac6-add244d79446" providerId="AD" clId="Web-{4DC39CFA-1E42-412A-17FB-425658808B02}" dt="2024-07-01T08:32:45.929" v="179" actId="20577"/>
          <ac:spMkLst>
            <pc:docMk/>
            <pc:sldMk cId="1901117720" sldId="264"/>
            <ac:spMk id="2" creationId="{EC7EDDE1-91CB-3C66-FA08-5443B73228DF}"/>
          </ac:spMkLst>
        </pc:spChg>
      </pc:sldChg>
    </pc:docChg>
  </pc:docChgLst>
  <pc:docChgLst>
    <pc:chgData name="Ingebjørg Rype" userId="S::ingebjorg.rype@nb.no::49566a68-3903-48d2-aac6-add244d79446" providerId="AD" clId="Web-{B06D24C9-736C-3071-4CBD-59A829D56DD4}"/>
    <pc:docChg chg="delSld modSld">
      <pc:chgData name="Ingebjørg Rype" userId="S::ingebjorg.rype@nb.no::49566a68-3903-48d2-aac6-add244d79446" providerId="AD" clId="Web-{B06D24C9-736C-3071-4CBD-59A829D56DD4}" dt="2024-08-13T09:57:19.361" v="2"/>
      <pc:docMkLst>
        <pc:docMk/>
      </pc:docMkLst>
      <pc:sldChg chg="modSp">
        <pc:chgData name="Ingebjørg Rype" userId="S::ingebjorg.rype@nb.no::49566a68-3903-48d2-aac6-add244d79446" providerId="AD" clId="Web-{B06D24C9-736C-3071-4CBD-59A829D56DD4}" dt="2024-08-13T08:22:31.037" v="1" actId="20577"/>
        <pc:sldMkLst>
          <pc:docMk/>
          <pc:sldMk cId="1480529630" sldId="287"/>
        </pc:sldMkLst>
        <pc:spChg chg="mod">
          <ac:chgData name="Ingebjørg Rype" userId="S::ingebjorg.rype@nb.no::49566a68-3903-48d2-aac6-add244d79446" providerId="AD" clId="Web-{B06D24C9-736C-3071-4CBD-59A829D56DD4}" dt="2024-08-13T08:22:31.037" v="1" actId="20577"/>
          <ac:spMkLst>
            <pc:docMk/>
            <pc:sldMk cId="1480529630" sldId="287"/>
            <ac:spMk id="2" creationId="{3A08F96D-D686-6E82-5324-9DFF58F07DE7}"/>
          </ac:spMkLst>
        </pc:spChg>
      </pc:sldChg>
      <pc:sldChg chg="del">
        <pc:chgData name="Ingebjørg Rype" userId="S::ingebjorg.rype@nb.no::49566a68-3903-48d2-aac6-add244d79446" providerId="AD" clId="Web-{B06D24C9-736C-3071-4CBD-59A829D56DD4}" dt="2024-08-13T09:57:19.361" v="2"/>
        <pc:sldMkLst>
          <pc:docMk/>
          <pc:sldMk cId="1327417894" sldId="297"/>
        </pc:sldMkLst>
      </pc:sldChg>
    </pc:docChg>
  </pc:docChgLst>
  <pc:docChgLst>
    <pc:chgData name="Ingebjørg Rype" userId="49566a68-3903-48d2-aac6-add244d79446" providerId="ADAL" clId="{F06E119A-DD7C-4B55-887F-17BCD68C1DA1}"/>
    <pc:docChg chg="undo custSel addSld delSld modSld sldOrd">
      <pc:chgData name="Ingebjørg Rype" userId="49566a68-3903-48d2-aac6-add244d79446" providerId="ADAL" clId="{F06E119A-DD7C-4B55-887F-17BCD68C1DA1}" dt="2024-08-21T10:38:34.336" v="15443" actId="313"/>
      <pc:docMkLst>
        <pc:docMk/>
      </pc:docMkLst>
      <pc:sldChg chg="modSp mod modNotesTx">
        <pc:chgData name="Ingebjørg Rype" userId="49566a68-3903-48d2-aac6-add244d79446" providerId="ADAL" clId="{F06E119A-DD7C-4B55-887F-17BCD68C1DA1}" dt="2024-08-12T08:11:36.983" v="14463"/>
        <pc:sldMkLst>
          <pc:docMk/>
          <pc:sldMk cId="4253124984" sldId="256"/>
        </pc:sldMkLst>
        <pc:spChg chg="mod">
          <ac:chgData name="Ingebjørg Rype" userId="49566a68-3903-48d2-aac6-add244d79446" providerId="ADAL" clId="{F06E119A-DD7C-4B55-887F-17BCD68C1DA1}" dt="2024-08-12T08:09:06.295" v="14461" actId="20577"/>
          <ac:spMkLst>
            <pc:docMk/>
            <pc:sldMk cId="4253124984" sldId="256"/>
            <ac:spMk id="3" creationId="{00000000-0000-0000-0000-000000000000}"/>
          </ac:spMkLst>
        </pc:spChg>
      </pc:sldChg>
      <pc:sldChg chg="modSp del mod">
        <pc:chgData name="Ingebjørg Rype" userId="49566a68-3903-48d2-aac6-add244d79446" providerId="ADAL" clId="{F06E119A-DD7C-4B55-887F-17BCD68C1DA1}" dt="2024-07-23T08:59:22.344" v="4662" actId="2696"/>
        <pc:sldMkLst>
          <pc:docMk/>
          <pc:sldMk cId="3743660120" sldId="258"/>
        </pc:sldMkLst>
        <pc:spChg chg="mod">
          <ac:chgData name="Ingebjørg Rype" userId="49566a68-3903-48d2-aac6-add244d79446" providerId="ADAL" clId="{F06E119A-DD7C-4B55-887F-17BCD68C1DA1}" dt="2024-07-23T08:52:21.562" v="4654" actId="20577"/>
          <ac:spMkLst>
            <pc:docMk/>
            <pc:sldMk cId="3743660120" sldId="258"/>
            <ac:spMk id="2" creationId="{7FA85A44-4A64-112E-65FF-02D988696699}"/>
          </ac:spMkLst>
        </pc:spChg>
        <pc:spChg chg="mod">
          <ac:chgData name="Ingebjørg Rype" userId="49566a68-3903-48d2-aac6-add244d79446" providerId="ADAL" clId="{F06E119A-DD7C-4B55-887F-17BCD68C1DA1}" dt="2024-07-23T08:52:26.444" v="4655" actId="6549"/>
          <ac:spMkLst>
            <pc:docMk/>
            <pc:sldMk cId="3743660120" sldId="258"/>
            <ac:spMk id="3" creationId="{393B4F7D-8C60-F278-E8B1-CD14D2048E64}"/>
          </ac:spMkLst>
        </pc:spChg>
      </pc:sldChg>
      <pc:sldChg chg="del">
        <pc:chgData name="Ingebjørg Rype" userId="49566a68-3903-48d2-aac6-add244d79446" providerId="ADAL" clId="{F06E119A-DD7C-4B55-887F-17BCD68C1DA1}" dt="2024-07-22T08:33:51.017" v="1092" actId="2696"/>
        <pc:sldMkLst>
          <pc:docMk/>
          <pc:sldMk cId="1828926804" sldId="262"/>
        </pc:sldMkLst>
      </pc:sldChg>
      <pc:sldChg chg="modSp del mod">
        <pc:chgData name="Ingebjørg Rype" userId="49566a68-3903-48d2-aac6-add244d79446" providerId="ADAL" clId="{F06E119A-DD7C-4B55-887F-17BCD68C1DA1}" dt="2024-07-23T12:29:19.100" v="5933" actId="2696"/>
        <pc:sldMkLst>
          <pc:docMk/>
          <pc:sldMk cId="317232664" sldId="263"/>
        </pc:sldMkLst>
        <pc:spChg chg="mod">
          <ac:chgData name="Ingebjørg Rype" userId="49566a68-3903-48d2-aac6-add244d79446" providerId="ADAL" clId="{F06E119A-DD7C-4B55-887F-17BCD68C1DA1}" dt="2024-07-23T09:56:45.633" v="4798" actId="20577"/>
          <ac:spMkLst>
            <pc:docMk/>
            <pc:sldMk cId="317232664" sldId="263"/>
            <ac:spMk id="2" creationId="{EBF06DF2-6C28-9238-39D7-E7271C4BAFEA}"/>
          </ac:spMkLst>
        </pc:spChg>
        <pc:spChg chg="mod">
          <ac:chgData name="Ingebjørg Rype" userId="49566a68-3903-48d2-aac6-add244d79446" providerId="ADAL" clId="{F06E119A-DD7C-4B55-887F-17BCD68C1DA1}" dt="2024-07-23T12:24:58.847" v="5784" actId="20577"/>
          <ac:spMkLst>
            <pc:docMk/>
            <pc:sldMk cId="317232664" sldId="263"/>
            <ac:spMk id="3" creationId="{CFC7A03B-FF84-E95B-6A0D-53192A9ABC18}"/>
          </ac:spMkLst>
        </pc:spChg>
      </pc:sldChg>
      <pc:sldChg chg="modSp mod modNotesTx">
        <pc:chgData name="Ingebjørg Rype" userId="49566a68-3903-48d2-aac6-add244d79446" providerId="ADAL" clId="{F06E119A-DD7C-4B55-887F-17BCD68C1DA1}" dt="2024-08-12T13:19:50.394" v="14822" actId="20577"/>
        <pc:sldMkLst>
          <pc:docMk/>
          <pc:sldMk cId="1901117720" sldId="264"/>
        </pc:sldMkLst>
        <pc:spChg chg="mod">
          <ac:chgData name="Ingebjørg Rype" userId="49566a68-3903-48d2-aac6-add244d79446" providerId="ADAL" clId="{F06E119A-DD7C-4B55-887F-17BCD68C1DA1}" dt="2024-07-16T07:33:38.215" v="26" actId="20577"/>
          <ac:spMkLst>
            <pc:docMk/>
            <pc:sldMk cId="1901117720" sldId="264"/>
            <ac:spMk id="2" creationId="{EC7EDDE1-91CB-3C66-FA08-5443B73228DF}"/>
          </ac:spMkLst>
        </pc:spChg>
        <pc:spChg chg="mod">
          <ac:chgData name="Ingebjørg Rype" userId="49566a68-3903-48d2-aac6-add244d79446" providerId="ADAL" clId="{F06E119A-DD7C-4B55-887F-17BCD68C1DA1}" dt="2024-08-12T13:19:34.027" v="14768" actId="27636"/>
          <ac:spMkLst>
            <pc:docMk/>
            <pc:sldMk cId="1901117720" sldId="264"/>
            <ac:spMk id="3" creationId="{B1544D76-4F6C-B248-142E-A96420C6DD1D}"/>
          </ac:spMkLst>
        </pc:spChg>
      </pc:sldChg>
      <pc:sldChg chg="del">
        <pc:chgData name="Ingebjørg Rype" userId="49566a68-3903-48d2-aac6-add244d79446" providerId="ADAL" clId="{F06E119A-DD7C-4B55-887F-17BCD68C1DA1}" dt="2024-07-17T11:21:08.095" v="361" actId="2696"/>
        <pc:sldMkLst>
          <pc:docMk/>
          <pc:sldMk cId="3794520381" sldId="265"/>
        </pc:sldMkLst>
      </pc:sldChg>
      <pc:sldChg chg="modSp del mod ord">
        <pc:chgData name="Ingebjørg Rype" userId="49566a68-3903-48d2-aac6-add244d79446" providerId="ADAL" clId="{F06E119A-DD7C-4B55-887F-17BCD68C1DA1}" dt="2024-07-31T11:44:34.865" v="7108" actId="2696"/>
        <pc:sldMkLst>
          <pc:docMk/>
          <pc:sldMk cId="2472935635" sldId="267"/>
        </pc:sldMkLst>
        <pc:spChg chg="mod">
          <ac:chgData name="Ingebjørg Rype" userId="49566a68-3903-48d2-aac6-add244d79446" providerId="ADAL" clId="{F06E119A-DD7C-4B55-887F-17BCD68C1DA1}" dt="2024-07-23T08:50:59.665" v="4581" actId="20577"/>
          <ac:spMkLst>
            <pc:docMk/>
            <pc:sldMk cId="2472935635" sldId="267"/>
            <ac:spMk id="3" creationId="{DC18C233-FFB2-EBF9-1374-A64D2A1644C6}"/>
          </ac:spMkLst>
        </pc:spChg>
      </pc:sldChg>
      <pc:sldChg chg="modSp del mod modNotesTx">
        <pc:chgData name="Ingebjørg Rype" userId="49566a68-3903-48d2-aac6-add244d79446" providerId="ADAL" clId="{F06E119A-DD7C-4B55-887F-17BCD68C1DA1}" dt="2024-07-23T08:56:34.685" v="4660" actId="2696"/>
        <pc:sldMkLst>
          <pc:docMk/>
          <pc:sldMk cId="2820143912" sldId="268"/>
        </pc:sldMkLst>
        <pc:spChg chg="mod">
          <ac:chgData name="Ingebjørg Rype" userId="49566a68-3903-48d2-aac6-add244d79446" providerId="ADAL" clId="{F06E119A-DD7C-4B55-887F-17BCD68C1DA1}" dt="2024-07-23T08:39:20.276" v="4062" actId="20577"/>
          <ac:spMkLst>
            <pc:docMk/>
            <pc:sldMk cId="2820143912" sldId="268"/>
            <ac:spMk id="2" creationId="{365EAB35-BE83-663B-5C83-0B5528FA2FF4}"/>
          </ac:spMkLst>
        </pc:spChg>
        <pc:spChg chg="mod">
          <ac:chgData name="Ingebjørg Rype" userId="49566a68-3903-48d2-aac6-add244d79446" providerId="ADAL" clId="{F06E119A-DD7C-4B55-887F-17BCD68C1DA1}" dt="2024-07-23T08:42:38.276" v="4410" actId="20577"/>
          <ac:spMkLst>
            <pc:docMk/>
            <pc:sldMk cId="2820143912" sldId="268"/>
            <ac:spMk id="3" creationId="{197BCDE3-EE39-5B87-5FF8-54A26E8D2233}"/>
          </ac:spMkLst>
        </pc:spChg>
      </pc:sldChg>
      <pc:sldChg chg="del">
        <pc:chgData name="Ingebjørg Rype" userId="49566a68-3903-48d2-aac6-add244d79446" providerId="ADAL" clId="{F06E119A-DD7C-4B55-887F-17BCD68C1DA1}" dt="2024-07-23T08:24:26.222" v="3059" actId="2696"/>
        <pc:sldMkLst>
          <pc:docMk/>
          <pc:sldMk cId="1243190154" sldId="269"/>
        </pc:sldMkLst>
      </pc:sldChg>
      <pc:sldChg chg="del">
        <pc:chgData name="Ingebjørg Rype" userId="49566a68-3903-48d2-aac6-add244d79446" providerId="ADAL" clId="{F06E119A-DD7C-4B55-887F-17BCD68C1DA1}" dt="2024-07-17T10:36:04.006" v="102" actId="2696"/>
        <pc:sldMkLst>
          <pc:docMk/>
          <pc:sldMk cId="1499042267" sldId="270"/>
        </pc:sldMkLst>
      </pc:sldChg>
      <pc:sldChg chg="new del">
        <pc:chgData name="Ingebjørg Rype" userId="49566a68-3903-48d2-aac6-add244d79446" providerId="ADAL" clId="{F06E119A-DD7C-4B55-887F-17BCD68C1DA1}" dt="2024-07-17T10:36:07.615" v="103" actId="2696"/>
        <pc:sldMkLst>
          <pc:docMk/>
          <pc:sldMk cId="4009299152" sldId="271"/>
        </pc:sldMkLst>
      </pc:sldChg>
      <pc:sldChg chg="addSp delSp modSp new del mod">
        <pc:chgData name="Ingebjørg Rype" userId="49566a68-3903-48d2-aac6-add244d79446" providerId="ADAL" clId="{F06E119A-DD7C-4B55-887F-17BCD68C1DA1}" dt="2024-07-17T10:40:25.429" v="106" actId="2696"/>
        <pc:sldMkLst>
          <pc:docMk/>
          <pc:sldMk cId="2442385292" sldId="272"/>
        </pc:sldMkLst>
        <pc:spChg chg="mod">
          <ac:chgData name="Ingebjørg Rype" userId="49566a68-3903-48d2-aac6-add244d79446" providerId="ADAL" clId="{F06E119A-DD7C-4B55-887F-17BCD68C1DA1}" dt="2024-07-17T10:35:16.338" v="100" actId="20577"/>
          <ac:spMkLst>
            <pc:docMk/>
            <pc:sldMk cId="2442385292" sldId="272"/>
            <ac:spMk id="2" creationId="{483A101A-376A-CABB-8438-35FA9D6EBD48}"/>
          </ac:spMkLst>
        </pc:spChg>
        <pc:spChg chg="del">
          <ac:chgData name="Ingebjørg Rype" userId="49566a68-3903-48d2-aac6-add244d79446" providerId="ADAL" clId="{F06E119A-DD7C-4B55-887F-17BCD68C1DA1}" dt="2024-07-17T10:34:49.170" v="41" actId="22"/>
          <ac:spMkLst>
            <pc:docMk/>
            <pc:sldMk cId="2442385292" sldId="272"/>
            <ac:spMk id="3" creationId="{8E850ECB-99FD-798D-1785-249E97E93C27}"/>
          </ac:spMkLst>
        </pc:spChg>
        <pc:spChg chg="mod">
          <ac:chgData name="Ingebjørg Rype" userId="49566a68-3903-48d2-aac6-add244d79446" providerId="ADAL" clId="{F06E119A-DD7C-4B55-887F-17BCD68C1DA1}" dt="2024-07-17T10:35:19.010" v="101" actId="5793"/>
          <ac:spMkLst>
            <pc:docMk/>
            <pc:sldMk cId="2442385292" sldId="272"/>
            <ac:spMk id="4" creationId="{79E3FBBC-A101-FF1A-4C2C-F3B60941D8F6}"/>
          </ac:spMkLst>
        </pc:spChg>
        <pc:picChg chg="add mod ord">
          <ac:chgData name="Ingebjørg Rype" userId="49566a68-3903-48d2-aac6-add244d79446" providerId="ADAL" clId="{F06E119A-DD7C-4B55-887F-17BCD68C1DA1}" dt="2024-07-17T10:34:49.170" v="41" actId="22"/>
          <ac:picMkLst>
            <pc:docMk/>
            <pc:sldMk cId="2442385292" sldId="272"/>
            <ac:picMk id="6" creationId="{3479AD14-F43C-6392-6540-5777FED3A7AD}"/>
          </ac:picMkLst>
        </pc:picChg>
      </pc:sldChg>
      <pc:sldChg chg="addSp delSp modSp new mod ord modNotesTx">
        <pc:chgData name="Ingebjørg Rype" userId="49566a68-3903-48d2-aac6-add244d79446" providerId="ADAL" clId="{F06E119A-DD7C-4B55-887F-17BCD68C1DA1}" dt="2024-08-20T11:56:55.879" v="14835" actId="27636"/>
        <pc:sldMkLst>
          <pc:docMk/>
          <pc:sldMk cId="1289762266" sldId="273"/>
        </pc:sldMkLst>
        <pc:spChg chg="mod">
          <ac:chgData name="Ingebjørg Rype" userId="49566a68-3903-48d2-aac6-add244d79446" providerId="ADAL" clId="{F06E119A-DD7C-4B55-887F-17BCD68C1DA1}" dt="2024-08-05T09:52:44.849" v="11825" actId="20577"/>
          <ac:spMkLst>
            <pc:docMk/>
            <pc:sldMk cId="1289762266" sldId="273"/>
            <ac:spMk id="2" creationId="{8F5395F2-47E7-7E2F-4C81-54EA36C2815B}"/>
          </ac:spMkLst>
        </pc:spChg>
        <pc:spChg chg="del">
          <ac:chgData name="Ingebjørg Rype" userId="49566a68-3903-48d2-aac6-add244d79446" providerId="ADAL" clId="{F06E119A-DD7C-4B55-887F-17BCD68C1DA1}" dt="2024-07-17T10:38:35.475" v="105" actId="22"/>
          <ac:spMkLst>
            <pc:docMk/>
            <pc:sldMk cId="1289762266" sldId="273"/>
            <ac:spMk id="3" creationId="{D0109E50-D453-4CA8-9781-0A6CB38FCE50}"/>
          </ac:spMkLst>
        </pc:spChg>
        <pc:spChg chg="mod">
          <ac:chgData name="Ingebjørg Rype" userId="49566a68-3903-48d2-aac6-add244d79446" providerId="ADAL" clId="{F06E119A-DD7C-4B55-887F-17BCD68C1DA1}" dt="2024-08-20T11:56:55.879" v="14835" actId="27636"/>
          <ac:spMkLst>
            <pc:docMk/>
            <pc:sldMk cId="1289762266" sldId="273"/>
            <ac:spMk id="4" creationId="{53F54037-AFF6-94BE-0F33-7D511E009C95}"/>
          </ac:spMkLst>
        </pc:spChg>
        <pc:spChg chg="add del mod">
          <ac:chgData name="Ingebjørg Rype" userId="49566a68-3903-48d2-aac6-add244d79446" providerId="ADAL" clId="{F06E119A-DD7C-4B55-887F-17BCD68C1DA1}" dt="2024-07-31T11:54:14.170" v="7218" actId="22"/>
          <ac:spMkLst>
            <pc:docMk/>
            <pc:sldMk cId="1289762266" sldId="273"/>
            <ac:spMk id="5" creationId="{CC616A0D-2315-B641-8564-D0306E6F8B95}"/>
          </ac:spMkLst>
        </pc:spChg>
        <pc:spChg chg="add del mod">
          <ac:chgData name="Ingebjørg Rype" userId="49566a68-3903-48d2-aac6-add244d79446" providerId="ADAL" clId="{F06E119A-DD7C-4B55-887F-17BCD68C1DA1}" dt="2024-07-31T11:54:45.299" v="7220" actId="22"/>
          <ac:spMkLst>
            <pc:docMk/>
            <pc:sldMk cId="1289762266" sldId="273"/>
            <ac:spMk id="10" creationId="{D4391BEA-C33A-1ED2-385C-74083C56DC4A}"/>
          </ac:spMkLst>
        </pc:spChg>
        <pc:spChg chg="add del mod">
          <ac:chgData name="Ingebjørg Rype" userId="49566a68-3903-48d2-aac6-add244d79446" providerId="ADAL" clId="{F06E119A-DD7C-4B55-887F-17BCD68C1DA1}" dt="2024-07-31T11:55:55.788" v="7222" actId="22"/>
          <ac:spMkLst>
            <pc:docMk/>
            <pc:sldMk cId="1289762266" sldId="273"/>
            <ac:spMk id="14" creationId="{7D9DB136-14B0-FC39-15FF-CFB7F9525591}"/>
          </ac:spMkLst>
        </pc:spChg>
        <pc:picChg chg="add del mod ord">
          <ac:chgData name="Ingebjørg Rype" userId="49566a68-3903-48d2-aac6-add244d79446" providerId="ADAL" clId="{F06E119A-DD7C-4B55-887F-17BCD68C1DA1}" dt="2024-07-31T11:53:24.157" v="7217" actId="21"/>
          <ac:picMkLst>
            <pc:docMk/>
            <pc:sldMk cId="1289762266" sldId="273"/>
            <ac:picMk id="6" creationId="{EC12A0A4-903F-B88F-C6FE-2807431049E3}"/>
          </ac:picMkLst>
        </pc:picChg>
        <pc:picChg chg="add del mod ord">
          <ac:chgData name="Ingebjørg Rype" userId="49566a68-3903-48d2-aac6-add244d79446" providerId="ADAL" clId="{F06E119A-DD7C-4B55-887F-17BCD68C1DA1}" dt="2024-07-31T11:54:29.548" v="7219" actId="21"/>
          <ac:picMkLst>
            <pc:docMk/>
            <pc:sldMk cId="1289762266" sldId="273"/>
            <ac:picMk id="8" creationId="{EAAD05D3-D225-EC79-C984-BC8F196904E0}"/>
          </ac:picMkLst>
        </pc:picChg>
        <pc:picChg chg="add del mod ord">
          <ac:chgData name="Ingebjørg Rype" userId="49566a68-3903-48d2-aac6-add244d79446" providerId="ADAL" clId="{F06E119A-DD7C-4B55-887F-17BCD68C1DA1}" dt="2024-07-31T11:55:15.517" v="7221" actId="21"/>
          <ac:picMkLst>
            <pc:docMk/>
            <pc:sldMk cId="1289762266" sldId="273"/>
            <ac:picMk id="12" creationId="{717AD358-48C0-1CC5-BAE2-3A7AF1D83A5F}"/>
          </ac:picMkLst>
        </pc:picChg>
        <pc:picChg chg="add mod ord">
          <ac:chgData name="Ingebjørg Rype" userId="49566a68-3903-48d2-aac6-add244d79446" providerId="ADAL" clId="{F06E119A-DD7C-4B55-887F-17BCD68C1DA1}" dt="2024-07-31T11:55:55.788" v="7222" actId="22"/>
          <ac:picMkLst>
            <pc:docMk/>
            <pc:sldMk cId="1289762266" sldId="273"/>
            <ac:picMk id="16" creationId="{B2974213-E4B7-EC72-1340-B8861EDF8629}"/>
          </ac:picMkLst>
        </pc:picChg>
        <pc:cxnChg chg="add mod">
          <ac:chgData name="Ingebjørg Rype" userId="49566a68-3903-48d2-aac6-add244d79446" providerId="ADAL" clId="{F06E119A-DD7C-4B55-887F-17BCD68C1DA1}" dt="2024-08-05T09:52:06.755" v="11818" actId="14100"/>
          <ac:cxnSpMkLst>
            <pc:docMk/>
            <pc:sldMk cId="1289762266" sldId="273"/>
            <ac:cxnSpMk id="5" creationId="{69D8334C-04AF-B4F7-2F39-64EDECD5D27F}"/>
          </ac:cxnSpMkLst>
        </pc:cxnChg>
        <pc:cxnChg chg="add mod">
          <ac:chgData name="Ingebjørg Rype" userId="49566a68-3903-48d2-aac6-add244d79446" providerId="ADAL" clId="{F06E119A-DD7C-4B55-887F-17BCD68C1DA1}" dt="2024-08-05T09:52:20.045" v="11819" actId="14100"/>
          <ac:cxnSpMkLst>
            <pc:docMk/>
            <pc:sldMk cId="1289762266" sldId="273"/>
            <ac:cxnSpMk id="7" creationId="{10343B25-856F-3E62-DE48-8952F2803EDB}"/>
          </ac:cxnSpMkLst>
        </pc:cxnChg>
      </pc:sldChg>
      <pc:sldChg chg="new del">
        <pc:chgData name="Ingebjørg Rype" userId="49566a68-3903-48d2-aac6-add244d79446" providerId="ADAL" clId="{F06E119A-DD7C-4B55-887F-17BCD68C1DA1}" dt="2024-07-17T10:46:59.578" v="279" actId="2696"/>
        <pc:sldMkLst>
          <pc:docMk/>
          <pc:sldMk cId="370231725" sldId="274"/>
        </pc:sldMkLst>
      </pc:sldChg>
      <pc:sldChg chg="modSp new del mod">
        <pc:chgData name="Ingebjørg Rype" userId="49566a68-3903-48d2-aac6-add244d79446" providerId="ADAL" clId="{F06E119A-DD7C-4B55-887F-17BCD68C1DA1}" dt="2024-07-17T11:44:03.100" v="493" actId="2696"/>
        <pc:sldMkLst>
          <pc:docMk/>
          <pc:sldMk cId="2491311383" sldId="274"/>
        </pc:sldMkLst>
        <pc:spChg chg="mod">
          <ac:chgData name="Ingebjørg Rype" userId="49566a68-3903-48d2-aac6-add244d79446" providerId="ADAL" clId="{F06E119A-DD7C-4B55-887F-17BCD68C1DA1}" dt="2024-07-17T11:26:51.720" v="460" actId="20577"/>
          <ac:spMkLst>
            <pc:docMk/>
            <pc:sldMk cId="2491311383" sldId="274"/>
            <ac:spMk id="2" creationId="{6EB8E640-86E8-F8DD-C432-47E8BF3534D8}"/>
          </ac:spMkLst>
        </pc:spChg>
      </pc:sldChg>
      <pc:sldChg chg="new del">
        <pc:chgData name="Ingebjørg Rype" userId="49566a68-3903-48d2-aac6-add244d79446" providerId="ADAL" clId="{F06E119A-DD7C-4B55-887F-17BCD68C1DA1}" dt="2024-07-17T11:27:53.236" v="478" actId="2696"/>
        <pc:sldMkLst>
          <pc:docMk/>
          <pc:sldMk cId="788736897" sldId="275"/>
        </pc:sldMkLst>
      </pc:sldChg>
      <pc:sldChg chg="modSp new del mod">
        <pc:chgData name="Ingebjørg Rype" userId="49566a68-3903-48d2-aac6-add244d79446" providerId="ADAL" clId="{F06E119A-DD7C-4B55-887F-17BCD68C1DA1}" dt="2024-07-22T08:37:48.393" v="1119" actId="2696"/>
        <pc:sldMkLst>
          <pc:docMk/>
          <pc:sldMk cId="1070023992" sldId="276"/>
        </pc:sldMkLst>
        <pc:spChg chg="mod">
          <ac:chgData name="Ingebjørg Rype" userId="49566a68-3903-48d2-aac6-add244d79446" providerId="ADAL" clId="{F06E119A-DD7C-4B55-887F-17BCD68C1DA1}" dt="2024-07-17T11:27:49.057" v="477" actId="20577"/>
          <ac:spMkLst>
            <pc:docMk/>
            <pc:sldMk cId="1070023992" sldId="276"/>
            <ac:spMk id="2" creationId="{08305688-9DF8-E138-BFB7-8097E6EDDC50}"/>
          </ac:spMkLst>
        </pc:spChg>
      </pc:sldChg>
      <pc:sldChg chg="addSp delSp modSp new mod modNotesTx">
        <pc:chgData name="Ingebjørg Rype" userId="49566a68-3903-48d2-aac6-add244d79446" providerId="ADAL" clId="{F06E119A-DD7C-4B55-887F-17BCD68C1DA1}" dt="2024-08-12T08:54:43.150" v="14578" actId="6549"/>
        <pc:sldMkLst>
          <pc:docMk/>
          <pc:sldMk cId="964125387" sldId="277"/>
        </pc:sldMkLst>
        <pc:spChg chg="mod">
          <ac:chgData name="Ingebjørg Rype" userId="49566a68-3903-48d2-aac6-add244d79446" providerId="ADAL" clId="{F06E119A-DD7C-4B55-887F-17BCD68C1DA1}" dt="2024-07-17T12:55:57.515" v="996" actId="20577"/>
          <ac:spMkLst>
            <pc:docMk/>
            <pc:sldMk cId="964125387" sldId="277"/>
            <ac:spMk id="2" creationId="{3F2BBC81-BFA8-3552-5227-38B4F87F33F1}"/>
          </ac:spMkLst>
        </pc:spChg>
        <pc:spChg chg="del">
          <ac:chgData name="Ingebjørg Rype" userId="49566a68-3903-48d2-aac6-add244d79446" providerId="ADAL" clId="{F06E119A-DD7C-4B55-887F-17BCD68C1DA1}" dt="2024-07-17T11:36:38.314" v="491" actId="22"/>
          <ac:spMkLst>
            <pc:docMk/>
            <pc:sldMk cId="964125387" sldId="277"/>
            <ac:spMk id="3" creationId="{4635A074-5BAC-8A54-E518-3FDFD57AC3BE}"/>
          </ac:spMkLst>
        </pc:spChg>
        <pc:spChg chg="del">
          <ac:chgData name="Ingebjørg Rype" userId="49566a68-3903-48d2-aac6-add244d79446" providerId="ADAL" clId="{F06E119A-DD7C-4B55-887F-17BCD68C1DA1}" dt="2024-07-17T11:43:38.871" v="492" actId="22"/>
          <ac:spMkLst>
            <pc:docMk/>
            <pc:sldMk cId="964125387" sldId="277"/>
            <ac:spMk id="4" creationId="{769B0693-C8CF-C761-1B8B-28EDCEE72486}"/>
          </ac:spMkLst>
        </pc:spChg>
        <pc:spChg chg="add del mod">
          <ac:chgData name="Ingebjørg Rype" userId="49566a68-3903-48d2-aac6-add244d79446" providerId="ADAL" clId="{F06E119A-DD7C-4B55-887F-17BCD68C1DA1}" dt="2024-07-23T10:02:25.332" v="4807" actId="22"/>
          <ac:spMkLst>
            <pc:docMk/>
            <pc:sldMk cId="964125387" sldId="277"/>
            <ac:spMk id="4" creationId="{BCE97920-04E5-0103-B403-1ADE67E6D057}"/>
          </ac:spMkLst>
        </pc:spChg>
        <pc:picChg chg="add mod ord">
          <ac:chgData name="Ingebjørg Rype" userId="49566a68-3903-48d2-aac6-add244d79446" providerId="ADAL" clId="{F06E119A-DD7C-4B55-887F-17BCD68C1DA1}" dt="2024-07-17T11:36:38.314" v="491" actId="22"/>
          <ac:picMkLst>
            <pc:docMk/>
            <pc:sldMk cId="964125387" sldId="277"/>
            <ac:picMk id="6" creationId="{301F6635-E5E2-087F-CF4A-6124A3C66FF3}"/>
          </ac:picMkLst>
        </pc:picChg>
        <pc:picChg chg="add mod ord">
          <ac:chgData name="Ingebjørg Rype" userId="49566a68-3903-48d2-aac6-add244d79446" providerId="ADAL" clId="{F06E119A-DD7C-4B55-887F-17BCD68C1DA1}" dt="2024-07-23T10:02:25.332" v="4807" actId="22"/>
          <ac:picMkLst>
            <pc:docMk/>
            <pc:sldMk cId="964125387" sldId="277"/>
            <ac:picMk id="7" creationId="{A715A445-0C72-F97C-041F-69065529C725}"/>
          </ac:picMkLst>
        </pc:picChg>
        <pc:picChg chg="add del mod ord">
          <ac:chgData name="Ingebjørg Rype" userId="49566a68-3903-48d2-aac6-add244d79446" providerId="ADAL" clId="{F06E119A-DD7C-4B55-887F-17BCD68C1DA1}" dt="2024-07-23T09:53:12.453" v="4663" actId="21"/>
          <ac:picMkLst>
            <pc:docMk/>
            <pc:sldMk cId="964125387" sldId="277"/>
            <ac:picMk id="8" creationId="{CA9E30D7-B05F-4F7C-2C4C-143833D53FC6}"/>
          </ac:picMkLst>
        </pc:picChg>
      </pc:sldChg>
      <pc:sldChg chg="new del">
        <pc:chgData name="Ingebjørg Rype" userId="49566a68-3903-48d2-aac6-add244d79446" providerId="ADAL" clId="{F06E119A-DD7C-4B55-887F-17BCD68C1DA1}" dt="2024-07-17T11:35:55.747" v="488" actId="2696"/>
        <pc:sldMkLst>
          <pc:docMk/>
          <pc:sldMk cId="2611629403" sldId="277"/>
        </pc:sldMkLst>
      </pc:sldChg>
      <pc:sldChg chg="addSp delSp modSp new del mod modNotesTx">
        <pc:chgData name="Ingebjørg Rype" userId="49566a68-3903-48d2-aac6-add244d79446" providerId="ADAL" clId="{F06E119A-DD7C-4B55-887F-17BCD68C1DA1}" dt="2024-07-23T10:14:24.449" v="4993" actId="2696"/>
        <pc:sldMkLst>
          <pc:docMk/>
          <pc:sldMk cId="3942698764" sldId="278"/>
        </pc:sldMkLst>
        <pc:spChg chg="mod">
          <ac:chgData name="Ingebjørg Rype" userId="49566a68-3903-48d2-aac6-add244d79446" providerId="ADAL" clId="{F06E119A-DD7C-4B55-887F-17BCD68C1DA1}" dt="2024-07-23T10:07:44.226" v="4882" actId="20577"/>
          <ac:spMkLst>
            <pc:docMk/>
            <pc:sldMk cId="3942698764" sldId="278"/>
            <ac:spMk id="2" creationId="{10BB9F64-2256-6AA0-D11C-986AFEAF6717}"/>
          </ac:spMkLst>
        </pc:spChg>
        <pc:spChg chg="del">
          <ac:chgData name="Ingebjørg Rype" userId="49566a68-3903-48d2-aac6-add244d79446" providerId="ADAL" clId="{F06E119A-DD7C-4B55-887F-17BCD68C1DA1}" dt="2024-07-17T11:45:15.347" v="495" actId="22"/>
          <ac:spMkLst>
            <pc:docMk/>
            <pc:sldMk cId="3942698764" sldId="278"/>
            <ac:spMk id="3" creationId="{09D1A35C-0FEC-141E-C03B-EC87A9126B02}"/>
          </ac:spMkLst>
        </pc:spChg>
        <pc:spChg chg="del">
          <ac:chgData name="Ingebjørg Rype" userId="49566a68-3903-48d2-aac6-add244d79446" providerId="ADAL" clId="{F06E119A-DD7C-4B55-887F-17BCD68C1DA1}" dt="2024-07-17T11:47:26.854" v="496" actId="22"/>
          <ac:spMkLst>
            <pc:docMk/>
            <pc:sldMk cId="3942698764" sldId="278"/>
            <ac:spMk id="4" creationId="{41546048-47FE-BC95-3420-DDEA6B20523B}"/>
          </ac:spMkLst>
        </pc:spChg>
        <pc:spChg chg="add mod">
          <ac:chgData name="Ingebjørg Rype" userId="49566a68-3903-48d2-aac6-add244d79446" providerId="ADAL" clId="{F06E119A-DD7C-4B55-887F-17BCD68C1DA1}" dt="2024-07-23T10:08:05.800" v="4927" actId="21"/>
          <ac:spMkLst>
            <pc:docMk/>
            <pc:sldMk cId="3942698764" sldId="278"/>
            <ac:spMk id="4" creationId="{9B49FD16-7C09-DE27-BEC1-9903AF8E696D}"/>
          </ac:spMkLst>
        </pc:spChg>
        <pc:spChg chg="add mod">
          <ac:chgData name="Ingebjørg Rype" userId="49566a68-3903-48d2-aac6-add244d79446" providerId="ADAL" clId="{F06E119A-DD7C-4B55-887F-17BCD68C1DA1}" dt="2024-07-23T10:08:09.367" v="4928" actId="21"/>
          <ac:spMkLst>
            <pc:docMk/>
            <pc:sldMk cId="3942698764" sldId="278"/>
            <ac:spMk id="7" creationId="{211F2B0D-817D-DA0E-D427-60D4876C2C24}"/>
          </ac:spMkLst>
        </pc:spChg>
        <pc:picChg chg="add del mod ord">
          <ac:chgData name="Ingebjørg Rype" userId="49566a68-3903-48d2-aac6-add244d79446" providerId="ADAL" clId="{F06E119A-DD7C-4B55-887F-17BCD68C1DA1}" dt="2024-07-23T10:08:05.800" v="4927" actId="21"/>
          <ac:picMkLst>
            <pc:docMk/>
            <pc:sldMk cId="3942698764" sldId="278"/>
            <ac:picMk id="6" creationId="{08C0F78F-D914-B63B-F23D-1A9DA87D6C21}"/>
          </ac:picMkLst>
        </pc:picChg>
        <pc:picChg chg="add del mod ord">
          <ac:chgData name="Ingebjørg Rype" userId="49566a68-3903-48d2-aac6-add244d79446" providerId="ADAL" clId="{F06E119A-DD7C-4B55-887F-17BCD68C1DA1}" dt="2024-07-23T10:08:09.367" v="4928" actId="21"/>
          <ac:picMkLst>
            <pc:docMk/>
            <pc:sldMk cId="3942698764" sldId="278"/>
            <ac:picMk id="8" creationId="{EDDAB0D0-6318-2D6C-279D-D96B543E19D0}"/>
          </ac:picMkLst>
        </pc:picChg>
      </pc:sldChg>
      <pc:sldChg chg="new del">
        <pc:chgData name="Ingebjørg Rype" userId="49566a68-3903-48d2-aac6-add244d79446" providerId="ADAL" clId="{F06E119A-DD7C-4B55-887F-17BCD68C1DA1}" dt="2024-07-17T11:35:58.947" v="489" actId="2696"/>
        <pc:sldMkLst>
          <pc:docMk/>
          <pc:sldMk cId="4230654573" sldId="278"/>
        </pc:sldMkLst>
      </pc:sldChg>
      <pc:sldChg chg="modSp new del mod">
        <pc:chgData name="Ingebjørg Rype" userId="49566a68-3903-48d2-aac6-add244d79446" providerId="ADAL" clId="{F06E119A-DD7C-4B55-887F-17BCD68C1DA1}" dt="2024-07-22T09:49:00.601" v="1701" actId="2696"/>
        <pc:sldMkLst>
          <pc:docMk/>
          <pc:sldMk cId="1334050825" sldId="279"/>
        </pc:sldMkLst>
        <pc:spChg chg="mod">
          <ac:chgData name="Ingebjørg Rype" userId="49566a68-3903-48d2-aac6-add244d79446" providerId="ADAL" clId="{F06E119A-DD7C-4B55-887F-17BCD68C1DA1}" dt="2024-07-17T11:54:58.316" v="514" actId="20577"/>
          <ac:spMkLst>
            <pc:docMk/>
            <pc:sldMk cId="1334050825" sldId="279"/>
            <ac:spMk id="2" creationId="{C9EA7487-9E36-BDE5-D9E3-B49FFA448BCD}"/>
          </ac:spMkLst>
        </pc:spChg>
        <pc:spChg chg="mod">
          <ac:chgData name="Ingebjørg Rype" userId="49566a68-3903-48d2-aac6-add244d79446" providerId="ADAL" clId="{F06E119A-DD7C-4B55-887F-17BCD68C1DA1}" dt="2024-07-17T11:55:09.177" v="527" actId="20577"/>
          <ac:spMkLst>
            <pc:docMk/>
            <pc:sldMk cId="1334050825" sldId="279"/>
            <ac:spMk id="3" creationId="{6B0B6906-A768-965F-2B51-D9812E3290B1}"/>
          </ac:spMkLst>
        </pc:spChg>
      </pc:sldChg>
      <pc:sldChg chg="addSp delSp modSp new del mod">
        <pc:chgData name="Ingebjørg Rype" userId="49566a68-3903-48d2-aac6-add244d79446" providerId="ADAL" clId="{F06E119A-DD7C-4B55-887F-17BCD68C1DA1}" dt="2024-07-17T11:35:46.735" v="487" actId="2696"/>
        <pc:sldMkLst>
          <pc:docMk/>
          <pc:sldMk cId="3371761463" sldId="279"/>
        </pc:sldMkLst>
        <pc:spChg chg="del">
          <ac:chgData name="Ingebjørg Rype" userId="49566a68-3903-48d2-aac6-add244d79446" providerId="ADAL" clId="{F06E119A-DD7C-4B55-887F-17BCD68C1DA1}" dt="2024-07-17T11:35:31.686" v="486" actId="22"/>
          <ac:spMkLst>
            <pc:docMk/>
            <pc:sldMk cId="3371761463" sldId="279"/>
            <ac:spMk id="3" creationId="{A379E2AF-0D9B-9262-EEE9-F4817B5627C7}"/>
          </ac:spMkLst>
        </pc:spChg>
        <pc:picChg chg="add mod ord">
          <ac:chgData name="Ingebjørg Rype" userId="49566a68-3903-48d2-aac6-add244d79446" providerId="ADAL" clId="{F06E119A-DD7C-4B55-887F-17BCD68C1DA1}" dt="2024-07-17T11:35:31.686" v="486" actId="22"/>
          <ac:picMkLst>
            <pc:docMk/>
            <pc:sldMk cId="3371761463" sldId="279"/>
            <ac:picMk id="6" creationId="{9D17A108-40D5-5B40-05AB-39E0C6BC26F1}"/>
          </ac:picMkLst>
        </pc:picChg>
      </pc:sldChg>
      <pc:sldChg chg="addSp delSp modSp new mod modNotesTx">
        <pc:chgData name="Ingebjørg Rype" userId="49566a68-3903-48d2-aac6-add244d79446" providerId="ADAL" clId="{F06E119A-DD7C-4B55-887F-17BCD68C1DA1}" dt="2024-08-12T12:58:04.313" v="14676"/>
        <pc:sldMkLst>
          <pc:docMk/>
          <pc:sldMk cId="1323166450" sldId="280"/>
        </pc:sldMkLst>
        <pc:spChg chg="mod">
          <ac:chgData name="Ingebjørg Rype" userId="49566a68-3903-48d2-aac6-add244d79446" providerId="ADAL" clId="{F06E119A-DD7C-4B55-887F-17BCD68C1DA1}" dt="2024-07-22T11:33:43.903" v="1993" actId="6549"/>
          <ac:spMkLst>
            <pc:docMk/>
            <pc:sldMk cId="1323166450" sldId="280"/>
            <ac:spMk id="2" creationId="{D42762C9-4F1B-C870-B7FD-5309CD5765D7}"/>
          </ac:spMkLst>
        </pc:spChg>
        <pc:spChg chg="del">
          <ac:chgData name="Ingebjørg Rype" userId="49566a68-3903-48d2-aac6-add244d79446" providerId="ADAL" clId="{F06E119A-DD7C-4B55-887F-17BCD68C1DA1}" dt="2024-07-17T12:01:04.574" v="529" actId="22"/>
          <ac:spMkLst>
            <pc:docMk/>
            <pc:sldMk cId="1323166450" sldId="280"/>
            <ac:spMk id="3" creationId="{9ADA5207-E9F3-4299-FC78-6F5913E597F1}"/>
          </ac:spMkLst>
        </pc:spChg>
        <pc:spChg chg="add del mod">
          <ac:chgData name="Ingebjørg Rype" userId="49566a68-3903-48d2-aac6-add244d79446" providerId="ADAL" clId="{F06E119A-DD7C-4B55-887F-17BCD68C1DA1}" dt="2024-07-23T11:31:00.888" v="5439" actId="22"/>
          <ac:spMkLst>
            <pc:docMk/>
            <pc:sldMk cId="1323166450" sldId="280"/>
            <ac:spMk id="4" creationId="{015162DD-C747-3675-C003-5D880C5D676A}"/>
          </ac:spMkLst>
        </pc:spChg>
        <pc:spChg chg="del">
          <ac:chgData name="Ingebjørg Rype" userId="49566a68-3903-48d2-aac6-add244d79446" providerId="ADAL" clId="{F06E119A-DD7C-4B55-887F-17BCD68C1DA1}" dt="2024-07-17T12:02:46.327" v="530" actId="22"/>
          <ac:spMkLst>
            <pc:docMk/>
            <pc:sldMk cId="1323166450" sldId="280"/>
            <ac:spMk id="4" creationId="{57C1D18F-FF27-A162-8A35-2FCC952673BD}"/>
          </ac:spMkLst>
        </pc:spChg>
        <pc:spChg chg="add del mod">
          <ac:chgData name="Ingebjørg Rype" userId="49566a68-3903-48d2-aac6-add244d79446" providerId="ADAL" clId="{F06E119A-DD7C-4B55-887F-17BCD68C1DA1}" dt="2024-07-17T12:05:33.861" v="534"/>
          <ac:spMkLst>
            <pc:docMk/>
            <pc:sldMk cId="1323166450" sldId="280"/>
            <ac:spMk id="10" creationId="{974C4191-DF57-23DC-3269-AA0F0FC61EF0}"/>
          </ac:spMkLst>
        </pc:spChg>
        <pc:spChg chg="add del mod">
          <ac:chgData name="Ingebjørg Rype" userId="49566a68-3903-48d2-aac6-add244d79446" providerId="ADAL" clId="{F06E119A-DD7C-4B55-887F-17BCD68C1DA1}" dt="2024-07-17T12:05:53.869" v="536" actId="22"/>
          <ac:spMkLst>
            <pc:docMk/>
            <pc:sldMk cId="1323166450" sldId="280"/>
            <ac:spMk id="13" creationId="{93376DCA-4CB9-F9D8-9A92-91163E6C3DA6}"/>
          </ac:spMkLst>
        </pc:spChg>
        <pc:picChg chg="add mod ord">
          <ac:chgData name="Ingebjørg Rype" userId="49566a68-3903-48d2-aac6-add244d79446" providerId="ADAL" clId="{F06E119A-DD7C-4B55-887F-17BCD68C1DA1}" dt="2024-07-23T11:31:00.888" v="5439" actId="22"/>
          <ac:picMkLst>
            <pc:docMk/>
            <pc:sldMk cId="1323166450" sldId="280"/>
            <ac:picMk id="5" creationId="{28CAB7D3-65DE-B4D2-E3B1-406CACE2953B}"/>
          </ac:picMkLst>
        </pc:picChg>
        <pc:picChg chg="add del mod ord">
          <ac:chgData name="Ingebjørg Rype" userId="49566a68-3903-48d2-aac6-add244d79446" providerId="ADAL" clId="{F06E119A-DD7C-4B55-887F-17BCD68C1DA1}" dt="2024-07-22T09:48:11.350" v="1700" actId="21"/>
          <ac:picMkLst>
            <pc:docMk/>
            <pc:sldMk cId="1323166450" sldId="280"/>
            <ac:picMk id="6" creationId="{4C3F39D5-C431-FF5A-E8E7-0CD2A6968B9B}"/>
          </ac:picMkLst>
        </pc:picChg>
        <pc:picChg chg="add del mod ord">
          <ac:chgData name="Ingebjørg Rype" userId="49566a68-3903-48d2-aac6-add244d79446" providerId="ADAL" clId="{F06E119A-DD7C-4B55-887F-17BCD68C1DA1}" dt="2024-07-17T12:05:31.540" v="533" actId="21"/>
          <ac:picMkLst>
            <pc:docMk/>
            <pc:sldMk cId="1323166450" sldId="280"/>
            <ac:picMk id="8" creationId="{5A6A90D1-20B3-256F-6407-141A74720CFC}"/>
          </ac:picMkLst>
        </pc:picChg>
        <pc:picChg chg="add del mod">
          <ac:chgData name="Ingebjørg Rype" userId="49566a68-3903-48d2-aac6-add244d79446" providerId="ADAL" clId="{F06E119A-DD7C-4B55-887F-17BCD68C1DA1}" dt="2024-07-17T12:05:43.083" v="535" actId="21"/>
          <ac:picMkLst>
            <pc:docMk/>
            <pc:sldMk cId="1323166450" sldId="280"/>
            <ac:picMk id="11" creationId="{5A6A90D1-20B3-256F-6407-141A74720CFC}"/>
          </ac:picMkLst>
        </pc:picChg>
        <pc:picChg chg="add mod ord">
          <ac:chgData name="Ingebjørg Rype" userId="49566a68-3903-48d2-aac6-add244d79446" providerId="ADAL" clId="{F06E119A-DD7C-4B55-887F-17BCD68C1DA1}" dt="2024-07-17T12:05:53.869" v="536" actId="22"/>
          <ac:picMkLst>
            <pc:docMk/>
            <pc:sldMk cId="1323166450" sldId="280"/>
            <ac:picMk id="15" creationId="{03090D69-6596-2D5B-1826-56C98E0DF4CF}"/>
          </ac:picMkLst>
        </pc:picChg>
      </pc:sldChg>
      <pc:sldChg chg="addSp delSp modSp new del mod">
        <pc:chgData name="Ingebjørg Rype" userId="49566a68-3903-48d2-aac6-add244d79446" providerId="ADAL" clId="{F06E119A-DD7C-4B55-887F-17BCD68C1DA1}" dt="2024-07-17T12:06:49.599" v="537" actId="2696"/>
        <pc:sldMkLst>
          <pc:docMk/>
          <pc:sldMk cId="2217098803" sldId="281"/>
        </pc:sldMkLst>
        <pc:spChg chg="del">
          <ac:chgData name="Ingebjørg Rype" userId="49566a68-3903-48d2-aac6-add244d79446" providerId="ADAL" clId="{F06E119A-DD7C-4B55-887F-17BCD68C1DA1}" dt="2024-07-17T12:04:56.751" v="532" actId="22"/>
          <ac:spMkLst>
            <pc:docMk/>
            <pc:sldMk cId="2217098803" sldId="281"/>
            <ac:spMk id="3" creationId="{AC2ABAFF-2528-CB2C-52B4-EFCD43523403}"/>
          </ac:spMkLst>
        </pc:spChg>
        <pc:picChg chg="add mod ord">
          <ac:chgData name="Ingebjørg Rype" userId="49566a68-3903-48d2-aac6-add244d79446" providerId="ADAL" clId="{F06E119A-DD7C-4B55-887F-17BCD68C1DA1}" dt="2024-07-17T12:04:56.751" v="532" actId="22"/>
          <ac:picMkLst>
            <pc:docMk/>
            <pc:sldMk cId="2217098803" sldId="281"/>
            <ac:picMk id="5" creationId="{A99C0ED3-ADF0-B9B4-1ADC-474035A3EDC5}"/>
          </ac:picMkLst>
        </pc:picChg>
      </pc:sldChg>
      <pc:sldChg chg="addSp delSp modSp new mod modNotesTx">
        <pc:chgData name="Ingebjørg Rype" userId="49566a68-3903-48d2-aac6-add244d79446" providerId="ADAL" clId="{F06E119A-DD7C-4B55-887F-17BCD68C1DA1}" dt="2024-07-22T09:47:29.882" v="1672" actId="22"/>
        <pc:sldMkLst>
          <pc:docMk/>
          <pc:sldMk cId="2302065480" sldId="281"/>
        </pc:sldMkLst>
        <pc:spChg chg="mod">
          <ac:chgData name="Ingebjørg Rype" userId="49566a68-3903-48d2-aac6-add244d79446" providerId="ADAL" clId="{F06E119A-DD7C-4B55-887F-17BCD68C1DA1}" dt="2024-07-17T12:30:19.434" v="827" actId="20577"/>
          <ac:spMkLst>
            <pc:docMk/>
            <pc:sldMk cId="2302065480" sldId="281"/>
            <ac:spMk id="2" creationId="{053FC095-E2F9-674F-D624-99DF73CB4447}"/>
          </ac:spMkLst>
        </pc:spChg>
        <pc:spChg chg="del">
          <ac:chgData name="Ingebjørg Rype" userId="49566a68-3903-48d2-aac6-add244d79446" providerId="ADAL" clId="{F06E119A-DD7C-4B55-887F-17BCD68C1DA1}" dt="2024-07-17T12:10:20.783" v="539" actId="22"/>
          <ac:spMkLst>
            <pc:docMk/>
            <pc:sldMk cId="2302065480" sldId="281"/>
            <ac:spMk id="3" creationId="{18EEA318-7D38-C63B-E3E1-3CD3A237B8DD}"/>
          </ac:spMkLst>
        </pc:spChg>
        <pc:spChg chg="del">
          <ac:chgData name="Ingebjørg Rype" userId="49566a68-3903-48d2-aac6-add244d79446" providerId="ADAL" clId="{F06E119A-DD7C-4B55-887F-17BCD68C1DA1}" dt="2024-07-17T12:11:44.730" v="540" actId="22"/>
          <ac:spMkLst>
            <pc:docMk/>
            <pc:sldMk cId="2302065480" sldId="281"/>
            <ac:spMk id="4" creationId="{4B870A69-5626-FB68-7F0B-0062F189832B}"/>
          </ac:spMkLst>
        </pc:spChg>
        <pc:spChg chg="add del mod">
          <ac:chgData name="Ingebjørg Rype" userId="49566a68-3903-48d2-aac6-add244d79446" providerId="ADAL" clId="{F06E119A-DD7C-4B55-887F-17BCD68C1DA1}" dt="2024-07-22T09:47:10.505" v="1670"/>
          <ac:spMkLst>
            <pc:docMk/>
            <pc:sldMk cId="2302065480" sldId="281"/>
            <ac:spMk id="4" creationId="{DEECED0A-72CF-A066-AC8C-49941CE2DCEE}"/>
          </ac:spMkLst>
        </pc:spChg>
        <pc:spChg chg="add del mod">
          <ac:chgData name="Ingebjørg Rype" userId="49566a68-3903-48d2-aac6-add244d79446" providerId="ADAL" clId="{F06E119A-DD7C-4B55-887F-17BCD68C1DA1}" dt="2024-07-22T09:47:29.882" v="1672" actId="22"/>
          <ac:spMkLst>
            <pc:docMk/>
            <pc:sldMk cId="2302065480" sldId="281"/>
            <ac:spMk id="9" creationId="{D4D60196-E651-3E00-4B33-7B06CF410E93}"/>
          </ac:spMkLst>
        </pc:spChg>
        <pc:picChg chg="add del mod">
          <ac:chgData name="Ingebjørg Rype" userId="49566a68-3903-48d2-aac6-add244d79446" providerId="ADAL" clId="{F06E119A-DD7C-4B55-887F-17BCD68C1DA1}" dt="2024-07-22T09:47:16.118" v="1671" actId="21"/>
          <ac:picMkLst>
            <pc:docMk/>
            <pc:sldMk cId="2302065480" sldId="281"/>
            <ac:picMk id="5" creationId="{1A8E4E6A-F693-53E1-8906-A14BBEF6D8DD}"/>
          </ac:picMkLst>
        </pc:picChg>
        <pc:picChg chg="add del mod ord">
          <ac:chgData name="Ingebjørg Rype" userId="49566a68-3903-48d2-aac6-add244d79446" providerId="ADAL" clId="{F06E119A-DD7C-4B55-887F-17BCD68C1DA1}" dt="2024-07-22T09:47:07.697" v="1669" actId="21"/>
          <ac:picMkLst>
            <pc:docMk/>
            <pc:sldMk cId="2302065480" sldId="281"/>
            <ac:picMk id="6" creationId="{1A8E4E6A-F693-53E1-8906-A14BBEF6D8DD}"/>
          </ac:picMkLst>
        </pc:picChg>
        <pc:picChg chg="add mod ord">
          <ac:chgData name="Ingebjørg Rype" userId="49566a68-3903-48d2-aac6-add244d79446" providerId="ADAL" clId="{F06E119A-DD7C-4B55-887F-17BCD68C1DA1}" dt="2024-07-17T12:11:44.730" v="540" actId="22"/>
          <ac:picMkLst>
            <pc:docMk/>
            <pc:sldMk cId="2302065480" sldId="281"/>
            <ac:picMk id="8" creationId="{497C93C6-EB60-BCB4-0C0C-C219E803E80A}"/>
          </ac:picMkLst>
        </pc:picChg>
        <pc:picChg chg="add mod ord">
          <ac:chgData name="Ingebjørg Rype" userId="49566a68-3903-48d2-aac6-add244d79446" providerId="ADAL" clId="{F06E119A-DD7C-4B55-887F-17BCD68C1DA1}" dt="2024-07-22T09:47:29.882" v="1672" actId="22"/>
          <ac:picMkLst>
            <pc:docMk/>
            <pc:sldMk cId="2302065480" sldId="281"/>
            <ac:picMk id="11" creationId="{BD001B34-3FC5-B3CD-C8BC-92AD7FBEABD9}"/>
          </ac:picMkLst>
        </pc:picChg>
      </pc:sldChg>
      <pc:sldChg chg="modSp new del mod modNotesTx">
        <pc:chgData name="Ingebjørg Rype" userId="49566a68-3903-48d2-aac6-add244d79446" providerId="ADAL" clId="{F06E119A-DD7C-4B55-887F-17BCD68C1DA1}" dt="2024-07-31T12:15:07.403" v="7417" actId="2696"/>
        <pc:sldMkLst>
          <pc:docMk/>
          <pc:sldMk cId="1787144090" sldId="282"/>
        </pc:sldMkLst>
        <pc:spChg chg="mod">
          <ac:chgData name="Ingebjørg Rype" userId="49566a68-3903-48d2-aac6-add244d79446" providerId="ADAL" clId="{F06E119A-DD7C-4B55-887F-17BCD68C1DA1}" dt="2024-07-17T12:57:26.200" v="1091" actId="20577"/>
          <ac:spMkLst>
            <pc:docMk/>
            <pc:sldMk cId="1787144090" sldId="282"/>
            <ac:spMk id="2" creationId="{50F9C2A3-8D2B-152E-0E1B-E4B4E1A4EDAE}"/>
          </ac:spMkLst>
        </pc:spChg>
        <pc:spChg chg="mod">
          <ac:chgData name="Ingebjørg Rype" userId="49566a68-3903-48d2-aac6-add244d79446" providerId="ADAL" clId="{F06E119A-DD7C-4B55-887F-17BCD68C1DA1}" dt="2024-07-22T11:20:07.492" v="1893" actId="20577"/>
          <ac:spMkLst>
            <pc:docMk/>
            <pc:sldMk cId="1787144090" sldId="282"/>
            <ac:spMk id="3" creationId="{8117B0E4-38E3-B84A-E6BB-2DE34A16F3FF}"/>
          </ac:spMkLst>
        </pc:spChg>
      </pc:sldChg>
      <pc:sldChg chg="addSp delSp modSp new del mod">
        <pc:chgData name="Ingebjørg Rype" userId="49566a68-3903-48d2-aac6-add244d79446" providerId="ADAL" clId="{F06E119A-DD7C-4B55-887F-17BCD68C1DA1}" dt="2024-07-17T12:25:16.127" v="711" actId="2696"/>
        <pc:sldMkLst>
          <pc:docMk/>
          <pc:sldMk cId="2970810039" sldId="283"/>
        </pc:sldMkLst>
        <pc:spChg chg="del">
          <ac:chgData name="Ingebjørg Rype" userId="49566a68-3903-48d2-aac6-add244d79446" providerId="ADAL" clId="{F06E119A-DD7C-4B55-887F-17BCD68C1DA1}" dt="2024-07-17T12:24:19.118" v="705" actId="22"/>
          <ac:spMkLst>
            <pc:docMk/>
            <pc:sldMk cId="2970810039" sldId="283"/>
            <ac:spMk id="3" creationId="{CE317221-E9AE-DC93-FC11-EACA8288FB67}"/>
          </ac:spMkLst>
        </pc:spChg>
        <pc:spChg chg="add del mod">
          <ac:chgData name="Ingebjørg Rype" userId="49566a68-3903-48d2-aac6-add244d79446" providerId="ADAL" clId="{F06E119A-DD7C-4B55-887F-17BCD68C1DA1}" dt="2024-07-17T12:24:46.294" v="707"/>
          <ac:spMkLst>
            <pc:docMk/>
            <pc:sldMk cId="2970810039" sldId="283"/>
            <ac:spMk id="8" creationId="{E8AA213D-69C2-1BE4-A2F8-59DD13BF5CD2}"/>
          </ac:spMkLst>
        </pc:spChg>
        <pc:spChg chg="add mod">
          <ac:chgData name="Ingebjørg Rype" userId="49566a68-3903-48d2-aac6-add244d79446" providerId="ADAL" clId="{F06E119A-DD7C-4B55-887F-17BCD68C1DA1}" dt="2024-07-17T12:24:54.763" v="708" actId="21"/>
          <ac:spMkLst>
            <pc:docMk/>
            <pc:sldMk cId="2970810039" sldId="283"/>
            <ac:spMk id="11" creationId="{9F105C17-5A40-D890-193D-9E6598D27CD1}"/>
          </ac:spMkLst>
        </pc:spChg>
        <pc:picChg chg="add del mod ord">
          <ac:chgData name="Ingebjørg Rype" userId="49566a68-3903-48d2-aac6-add244d79446" providerId="ADAL" clId="{F06E119A-DD7C-4B55-887F-17BCD68C1DA1}" dt="2024-07-17T12:24:26.835" v="706" actId="21"/>
          <ac:picMkLst>
            <pc:docMk/>
            <pc:sldMk cId="2970810039" sldId="283"/>
            <ac:picMk id="6" creationId="{915836F8-2383-D616-49EB-813A112468A1}"/>
          </ac:picMkLst>
        </pc:picChg>
        <pc:picChg chg="add del mod">
          <ac:chgData name="Ingebjørg Rype" userId="49566a68-3903-48d2-aac6-add244d79446" providerId="ADAL" clId="{F06E119A-DD7C-4B55-887F-17BCD68C1DA1}" dt="2024-07-17T12:24:54.763" v="708" actId="21"/>
          <ac:picMkLst>
            <pc:docMk/>
            <pc:sldMk cId="2970810039" sldId="283"/>
            <ac:picMk id="9" creationId="{915836F8-2383-D616-49EB-813A112468A1}"/>
          </ac:picMkLst>
        </pc:picChg>
      </pc:sldChg>
      <pc:sldChg chg="addSp delSp modSp new del mod">
        <pc:chgData name="Ingebjørg Rype" userId="49566a68-3903-48d2-aac6-add244d79446" providerId="ADAL" clId="{F06E119A-DD7C-4B55-887F-17BCD68C1DA1}" dt="2024-07-17T12:29:02.564" v="719" actId="2696"/>
        <pc:sldMkLst>
          <pc:docMk/>
          <pc:sldMk cId="4226047639" sldId="284"/>
        </pc:sldMkLst>
        <pc:spChg chg="del">
          <ac:chgData name="Ingebjørg Rype" userId="49566a68-3903-48d2-aac6-add244d79446" providerId="ADAL" clId="{F06E119A-DD7C-4B55-887F-17BCD68C1DA1}" dt="2024-07-17T12:25:08.276" v="710"/>
          <ac:spMkLst>
            <pc:docMk/>
            <pc:sldMk cId="4226047639" sldId="284"/>
            <ac:spMk id="4" creationId="{6E4AD8A5-F579-C400-B162-8E3B548F9F5B}"/>
          </ac:spMkLst>
        </pc:spChg>
        <pc:spChg chg="mod">
          <ac:chgData name="Ingebjørg Rype" userId="49566a68-3903-48d2-aac6-add244d79446" providerId="ADAL" clId="{F06E119A-DD7C-4B55-887F-17BCD68C1DA1}" dt="2024-07-17T12:27:32.624" v="713" actId="6549"/>
          <ac:spMkLst>
            <pc:docMk/>
            <pc:sldMk cId="4226047639" sldId="284"/>
            <ac:spMk id="6" creationId="{326B754C-1619-DDA3-7001-97EA411034F8}"/>
          </ac:spMkLst>
        </pc:spChg>
        <pc:picChg chg="add mod">
          <ac:chgData name="Ingebjørg Rype" userId="49566a68-3903-48d2-aac6-add244d79446" providerId="ADAL" clId="{F06E119A-DD7C-4B55-887F-17BCD68C1DA1}" dt="2024-07-17T12:28:13.663" v="715" actId="1076"/>
          <ac:picMkLst>
            <pc:docMk/>
            <pc:sldMk cId="4226047639" sldId="284"/>
            <ac:picMk id="8" creationId="{3946BAA3-F0EF-AB81-BA44-22AA3804BA6E}"/>
          </ac:picMkLst>
        </pc:picChg>
        <pc:picChg chg="add mod">
          <ac:chgData name="Ingebjørg Rype" userId="49566a68-3903-48d2-aac6-add244d79446" providerId="ADAL" clId="{F06E119A-DD7C-4B55-887F-17BCD68C1DA1}" dt="2024-07-17T12:25:08.276" v="710"/>
          <ac:picMkLst>
            <pc:docMk/>
            <pc:sldMk cId="4226047639" sldId="284"/>
            <ac:picMk id="9" creationId="{915836F8-2383-D616-49EB-813A112468A1}"/>
          </ac:picMkLst>
        </pc:picChg>
      </pc:sldChg>
      <pc:sldChg chg="addSp delSp modSp new del mod modNotesTx">
        <pc:chgData name="Ingebjørg Rype" userId="49566a68-3903-48d2-aac6-add244d79446" providerId="ADAL" clId="{F06E119A-DD7C-4B55-887F-17BCD68C1DA1}" dt="2024-07-22T08:48:23.758" v="1461" actId="2696"/>
        <pc:sldMkLst>
          <pc:docMk/>
          <pc:sldMk cId="27306093" sldId="285"/>
        </pc:sldMkLst>
        <pc:spChg chg="mod">
          <ac:chgData name="Ingebjørg Rype" userId="49566a68-3903-48d2-aac6-add244d79446" providerId="ADAL" clId="{F06E119A-DD7C-4B55-887F-17BCD68C1DA1}" dt="2024-07-17T12:30:10.279" v="803" actId="20577"/>
          <ac:spMkLst>
            <pc:docMk/>
            <pc:sldMk cId="27306093" sldId="285"/>
            <ac:spMk id="2" creationId="{86B453FA-442E-23E4-1D2F-22EAFB804C1B}"/>
          </ac:spMkLst>
        </pc:spChg>
        <pc:spChg chg="del">
          <ac:chgData name="Ingebjørg Rype" userId="49566a68-3903-48d2-aac6-add244d79446" providerId="ADAL" clId="{F06E119A-DD7C-4B55-887F-17BCD68C1DA1}" dt="2024-07-17T12:28:57.111" v="718"/>
          <ac:spMkLst>
            <pc:docMk/>
            <pc:sldMk cId="27306093" sldId="285"/>
            <ac:spMk id="3" creationId="{E403271E-8E12-950D-DBD1-B9F7958E210D}"/>
          </ac:spMkLst>
        </pc:spChg>
        <pc:spChg chg="add mod">
          <ac:chgData name="Ingebjørg Rype" userId="49566a68-3903-48d2-aac6-add244d79446" providerId="ADAL" clId="{F06E119A-DD7C-4B55-887F-17BCD68C1DA1}" dt="2024-07-22T08:46:43.052" v="1460" actId="21"/>
          <ac:spMkLst>
            <pc:docMk/>
            <pc:sldMk cId="27306093" sldId="285"/>
            <ac:spMk id="4" creationId="{D9933223-2461-FD26-1D4A-A11F17E196E0}"/>
          </ac:spMkLst>
        </pc:spChg>
        <pc:spChg chg="del">
          <ac:chgData name="Ingebjørg Rype" userId="49566a68-3903-48d2-aac6-add244d79446" providerId="ADAL" clId="{F06E119A-DD7C-4B55-887F-17BCD68C1DA1}" dt="2024-07-17T12:28:39.045" v="717" actId="22"/>
          <ac:spMkLst>
            <pc:docMk/>
            <pc:sldMk cId="27306093" sldId="285"/>
            <ac:spMk id="4" creationId="{FECEF741-241B-7A21-0266-C3E3EA70E8CC}"/>
          </ac:spMkLst>
        </pc:spChg>
        <pc:picChg chg="add mod ord">
          <ac:chgData name="Ingebjørg Rype" userId="49566a68-3903-48d2-aac6-add244d79446" providerId="ADAL" clId="{F06E119A-DD7C-4B55-887F-17BCD68C1DA1}" dt="2024-07-17T12:28:39.045" v="717" actId="22"/>
          <ac:picMkLst>
            <pc:docMk/>
            <pc:sldMk cId="27306093" sldId="285"/>
            <ac:picMk id="6" creationId="{0D4B63C9-588A-6F94-1A73-6696B4A4E4AB}"/>
          </ac:picMkLst>
        </pc:picChg>
        <pc:picChg chg="add del mod">
          <ac:chgData name="Ingebjørg Rype" userId="49566a68-3903-48d2-aac6-add244d79446" providerId="ADAL" clId="{F06E119A-DD7C-4B55-887F-17BCD68C1DA1}" dt="2024-07-22T08:46:43.052" v="1460" actId="21"/>
          <ac:picMkLst>
            <pc:docMk/>
            <pc:sldMk cId="27306093" sldId="285"/>
            <ac:picMk id="7" creationId="{418B57F8-17D0-AFB0-3722-3A1840D6FFE2}"/>
          </ac:picMkLst>
        </pc:picChg>
      </pc:sldChg>
      <pc:sldChg chg="addSp delSp modSp new mod">
        <pc:chgData name="Ingebjørg Rype" userId="49566a68-3903-48d2-aac6-add244d79446" providerId="ADAL" clId="{F06E119A-DD7C-4B55-887F-17BCD68C1DA1}" dt="2024-07-23T10:06:18.843" v="4809" actId="22"/>
        <pc:sldMkLst>
          <pc:docMk/>
          <pc:sldMk cId="334451050" sldId="286"/>
        </pc:sldMkLst>
        <pc:spChg chg="mod">
          <ac:chgData name="Ingebjørg Rype" userId="49566a68-3903-48d2-aac6-add244d79446" providerId="ADAL" clId="{F06E119A-DD7C-4B55-887F-17BCD68C1DA1}" dt="2024-07-17T12:56:24.556" v="1034" actId="20577"/>
          <ac:spMkLst>
            <pc:docMk/>
            <pc:sldMk cId="334451050" sldId="286"/>
            <ac:spMk id="2" creationId="{C4D5C799-BA06-03AE-39BA-B4679273B5CA}"/>
          </ac:spMkLst>
        </pc:spChg>
        <pc:spChg chg="del">
          <ac:chgData name="Ingebjørg Rype" userId="49566a68-3903-48d2-aac6-add244d79446" providerId="ADAL" clId="{F06E119A-DD7C-4B55-887F-17BCD68C1DA1}" dt="2024-07-23T10:05:03.841" v="4808" actId="22"/>
          <ac:spMkLst>
            <pc:docMk/>
            <pc:sldMk cId="334451050" sldId="286"/>
            <ac:spMk id="3" creationId="{F6BB711C-7812-0FE5-79A3-AD219C87A35B}"/>
          </ac:spMkLst>
        </pc:spChg>
        <pc:spChg chg="del">
          <ac:chgData name="Ingebjørg Rype" userId="49566a68-3903-48d2-aac6-add244d79446" providerId="ADAL" clId="{F06E119A-DD7C-4B55-887F-17BCD68C1DA1}" dt="2024-07-23T10:06:18.843" v="4809" actId="22"/>
          <ac:spMkLst>
            <pc:docMk/>
            <pc:sldMk cId="334451050" sldId="286"/>
            <ac:spMk id="4" creationId="{CA8FF26E-C5C9-B806-1C93-BFE8282E5CFF}"/>
          </ac:spMkLst>
        </pc:spChg>
        <pc:picChg chg="add mod ord">
          <ac:chgData name="Ingebjørg Rype" userId="49566a68-3903-48d2-aac6-add244d79446" providerId="ADAL" clId="{F06E119A-DD7C-4B55-887F-17BCD68C1DA1}" dt="2024-07-23T10:05:03.841" v="4808" actId="22"/>
          <ac:picMkLst>
            <pc:docMk/>
            <pc:sldMk cId="334451050" sldId="286"/>
            <ac:picMk id="6" creationId="{0093D09E-A16E-2BCA-2B88-2973D1DF2561}"/>
          </ac:picMkLst>
        </pc:picChg>
        <pc:picChg chg="add mod ord">
          <ac:chgData name="Ingebjørg Rype" userId="49566a68-3903-48d2-aac6-add244d79446" providerId="ADAL" clId="{F06E119A-DD7C-4B55-887F-17BCD68C1DA1}" dt="2024-07-23T10:06:18.843" v="4809" actId="22"/>
          <ac:picMkLst>
            <pc:docMk/>
            <pc:sldMk cId="334451050" sldId="286"/>
            <ac:picMk id="8" creationId="{A59ECADD-B2B2-1C41-5F67-470F9DB0836F}"/>
          </ac:picMkLst>
        </pc:picChg>
      </pc:sldChg>
      <pc:sldChg chg="addSp delSp modSp new mod ord modNotesTx">
        <pc:chgData name="Ingebjørg Rype" userId="49566a68-3903-48d2-aac6-add244d79446" providerId="ADAL" clId="{F06E119A-DD7C-4B55-887F-17BCD68C1DA1}" dt="2024-08-12T08:29:17.268" v="14466"/>
        <pc:sldMkLst>
          <pc:docMk/>
          <pc:sldMk cId="1480529630" sldId="287"/>
        </pc:sldMkLst>
        <pc:spChg chg="mod">
          <ac:chgData name="Ingebjørg Rype" userId="49566a68-3903-48d2-aac6-add244d79446" providerId="ADAL" clId="{F06E119A-DD7C-4B55-887F-17BCD68C1DA1}" dt="2024-08-05T09:52:38.081" v="11823" actId="20577"/>
          <ac:spMkLst>
            <pc:docMk/>
            <pc:sldMk cId="1480529630" sldId="287"/>
            <ac:spMk id="2" creationId="{3A08F96D-D686-6E82-5324-9DFF58F07DE7}"/>
          </ac:spMkLst>
        </pc:spChg>
        <pc:spChg chg="del">
          <ac:chgData name="Ingebjørg Rype" userId="49566a68-3903-48d2-aac6-add244d79446" providerId="ADAL" clId="{F06E119A-DD7C-4B55-887F-17BCD68C1DA1}" dt="2024-07-23T08:29:27.240" v="3095" actId="22"/>
          <ac:spMkLst>
            <pc:docMk/>
            <pc:sldMk cId="1480529630" sldId="287"/>
            <ac:spMk id="3" creationId="{45284A63-0CCD-BE2A-FD68-1A92C459B5CB}"/>
          </ac:spMkLst>
        </pc:spChg>
        <pc:picChg chg="add mod ord">
          <ac:chgData name="Ingebjørg Rype" userId="49566a68-3903-48d2-aac6-add244d79446" providerId="ADAL" clId="{F06E119A-DD7C-4B55-887F-17BCD68C1DA1}" dt="2024-08-06T10:44:21.861" v="13635" actId="1036"/>
          <ac:picMkLst>
            <pc:docMk/>
            <pc:sldMk cId="1480529630" sldId="287"/>
            <ac:picMk id="5" creationId="{01DEBA70-030C-1FE9-17C6-5704BB311575}"/>
          </ac:picMkLst>
        </pc:picChg>
      </pc:sldChg>
      <pc:sldChg chg="addSp delSp modSp new del mod">
        <pc:chgData name="Ingebjørg Rype" userId="49566a68-3903-48d2-aac6-add244d79446" providerId="ADAL" clId="{F06E119A-DD7C-4B55-887F-17BCD68C1DA1}" dt="2024-07-23T11:46:32.712" v="5440" actId="2696"/>
        <pc:sldMkLst>
          <pc:docMk/>
          <pc:sldMk cId="1823331383" sldId="288"/>
        </pc:sldMkLst>
        <pc:spChg chg="mod">
          <ac:chgData name="Ingebjørg Rype" userId="49566a68-3903-48d2-aac6-add244d79446" providerId="ADAL" clId="{F06E119A-DD7C-4B55-887F-17BCD68C1DA1}" dt="2024-07-22T08:49:40.452" v="1485" actId="20577"/>
          <ac:spMkLst>
            <pc:docMk/>
            <pc:sldMk cId="1823331383" sldId="288"/>
            <ac:spMk id="2" creationId="{4540C329-4657-F8D0-E168-FABEAB80D029}"/>
          </ac:spMkLst>
        </pc:spChg>
        <pc:spChg chg="del">
          <ac:chgData name="Ingebjørg Rype" userId="49566a68-3903-48d2-aac6-add244d79446" providerId="ADAL" clId="{F06E119A-DD7C-4B55-887F-17BCD68C1DA1}" dt="2024-07-22T08:49:13.720" v="1463" actId="22"/>
          <ac:spMkLst>
            <pc:docMk/>
            <pc:sldMk cId="1823331383" sldId="288"/>
            <ac:spMk id="3" creationId="{D9356EC2-658B-6C46-FD09-A95156E66049}"/>
          </ac:spMkLst>
        </pc:spChg>
        <pc:picChg chg="add mod ord">
          <ac:chgData name="Ingebjørg Rype" userId="49566a68-3903-48d2-aac6-add244d79446" providerId="ADAL" clId="{F06E119A-DD7C-4B55-887F-17BCD68C1DA1}" dt="2024-07-22T08:49:13.720" v="1463" actId="22"/>
          <ac:picMkLst>
            <pc:docMk/>
            <pc:sldMk cId="1823331383" sldId="288"/>
            <ac:picMk id="5" creationId="{6BA96B2F-0D0E-FAEF-774D-57A1DFC5D7F8}"/>
          </ac:picMkLst>
        </pc:picChg>
      </pc:sldChg>
      <pc:sldChg chg="addSp delSp modSp new del mod">
        <pc:chgData name="Ingebjørg Rype" userId="49566a68-3903-48d2-aac6-add244d79446" providerId="ADAL" clId="{F06E119A-DD7C-4B55-887F-17BCD68C1DA1}" dt="2024-07-23T12:09:53.665" v="5479" actId="2696"/>
        <pc:sldMkLst>
          <pc:docMk/>
          <pc:sldMk cId="3975314582" sldId="289"/>
        </pc:sldMkLst>
        <pc:spChg chg="mod">
          <ac:chgData name="Ingebjørg Rype" userId="49566a68-3903-48d2-aac6-add244d79446" providerId="ADAL" clId="{F06E119A-DD7C-4B55-887F-17BCD68C1DA1}" dt="2024-07-22T09:38:44.748" v="1510" actId="20577"/>
          <ac:spMkLst>
            <pc:docMk/>
            <pc:sldMk cId="3975314582" sldId="289"/>
            <ac:spMk id="2" creationId="{CFFD0069-836E-081C-E412-9A32D67AF918}"/>
          </ac:spMkLst>
        </pc:spChg>
        <pc:spChg chg="del">
          <ac:chgData name="Ingebjørg Rype" userId="49566a68-3903-48d2-aac6-add244d79446" providerId="ADAL" clId="{F06E119A-DD7C-4B55-887F-17BCD68C1DA1}" dt="2024-07-22T09:38:37.025" v="1487" actId="22"/>
          <ac:spMkLst>
            <pc:docMk/>
            <pc:sldMk cId="3975314582" sldId="289"/>
            <ac:spMk id="3" creationId="{9556600A-C0EA-F4AD-F6AB-1D6414CF81CD}"/>
          </ac:spMkLst>
        </pc:spChg>
        <pc:picChg chg="add mod ord">
          <ac:chgData name="Ingebjørg Rype" userId="49566a68-3903-48d2-aac6-add244d79446" providerId="ADAL" clId="{F06E119A-DD7C-4B55-887F-17BCD68C1DA1}" dt="2024-07-22T09:38:37.025" v="1487" actId="22"/>
          <ac:picMkLst>
            <pc:docMk/>
            <pc:sldMk cId="3975314582" sldId="289"/>
            <ac:picMk id="5" creationId="{A85D059B-F17F-6BAA-9052-2FDA571A6F90}"/>
          </ac:picMkLst>
        </pc:picChg>
      </pc:sldChg>
      <pc:sldChg chg="new del">
        <pc:chgData name="Ingebjørg Rype" userId="49566a68-3903-48d2-aac6-add244d79446" providerId="ADAL" clId="{F06E119A-DD7C-4B55-887F-17BCD68C1DA1}" dt="2024-07-22T11:34:18.610" v="1994" actId="2696"/>
        <pc:sldMkLst>
          <pc:docMk/>
          <pc:sldMk cId="1348591" sldId="290"/>
        </pc:sldMkLst>
      </pc:sldChg>
      <pc:sldChg chg="new del">
        <pc:chgData name="Ingebjørg Rype" userId="49566a68-3903-48d2-aac6-add244d79446" providerId="ADAL" clId="{F06E119A-DD7C-4B55-887F-17BCD68C1DA1}" dt="2024-07-22T09:43:22.877" v="1522" actId="2696"/>
        <pc:sldMkLst>
          <pc:docMk/>
          <pc:sldMk cId="695466050" sldId="290"/>
        </pc:sldMkLst>
      </pc:sldChg>
      <pc:sldChg chg="addSp delSp modSp new mod modNotesTx">
        <pc:chgData name="Ingebjørg Rype" userId="49566a68-3903-48d2-aac6-add244d79446" providerId="ADAL" clId="{F06E119A-DD7C-4B55-887F-17BCD68C1DA1}" dt="2024-08-01T12:20:55.403" v="11009" actId="22"/>
        <pc:sldMkLst>
          <pc:docMk/>
          <pc:sldMk cId="3750429684" sldId="291"/>
        </pc:sldMkLst>
        <pc:spChg chg="mod">
          <ac:chgData name="Ingebjørg Rype" userId="49566a68-3903-48d2-aac6-add244d79446" providerId="ADAL" clId="{F06E119A-DD7C-4B55-887F-17BCD68C1DA1}" dt="2024-07-23T12:13:35.961" v="5642" actId="20577"/>
          <ac:spMkLst>
            <pc:docMk/>
            <pc:sldMk cId="3750429684" sldId="291"/>
            <ac:spMk id="2" creationId="{29EEC8B7-8635-068E-EAC6-5AD7C540132A}"/>
          </ac:spMkLst>
        </pc:spChg>
        <pc:spChg chg="del">
          <ac:chgData name="Ingebjørg Rype" userId="49566a68-3903-48d2-aac6-add244d79446" providerId="ADAL" clId="{F06E119A-DD7C-4B55-887F-17BCD68C1DA1}" dt="2024-07-22T13:04:44.968" v="2917" actId="22"/>
          <ac:spMkLst>
            <pc:docMk/>
            <pc:sldMk cId="3750429684" sldId="291"/>
            <ac:spMk id="3" creationId="{A0B5C4A0-4B41-567A-A3D2-5F92251B0B18}"/>
          </ac:spMkLst>
        </pc:spChg>
        <pc:spChg chg="add del mod">
          <ac:chgData name="Ingebjørg Rype" userId="49566a68-3903-48d2-aac6-add244d79446" providerId="ADAL" clId="{F06E119A-DD7C-4B55-887F-17BCD68C1DA1}" dt="2024-08-01T12:18:54.393" v="11007" actId="22"/>
          <ac:spMkLst>
            <pc:docMk/>
            <pc:sldMk cId="3750429684" sldId="291"/>
            <ac:spMk id="4" creationId="{004171F2-B9E4-E202-2CB9-4A6C5E73A5AB}"/>
          </ac:spMkLst>
        </pc:spChg>
        <pc:spChg chg="del">
          <ac:chgData name="Ingebjørg Rype" userId="49566a68-3903-48d2-aac6-add244d79446" providerId="ADAL" clId="{F06E119A-DD7C-4B55-887F-17BCD68C1DA1}" dt="2024-07-22T13:06:28.619" v="3058" actId="22"/>
          <ac:spMkLst>
            <pc:docMk/>
            <pc:sldMk cId="3750429684" sldId="291"/>
            <ac:spMk id="4" creationId="{08BB944C-48D5-A263-EA55-1DAB48C109A1}"/>
          </ac:spMkLst>
        </pc:spChg>
        <pc:spChg chg="add del mod">
          <ac:chgData name="Ingebjørg Rype" userId="49566a68-3903-48d2-aac6-add244d79446" providerId="ADAL" clId="{F06E119A-DD7C-4B55-887F-17BCD68C1DA1}" dt="2024-07-31T12:49:10.019" v="7568" actId="22"/>
          <ac:spMkLst>
            <pc:docMk/>
            <pc:sldMk cId="3750429684" sldId="291"/>
            <ac:spMk id="4" creationId="{3E4D3199-99B5-33C9-1605-E7C9004FD8A2}"/>
          </ac:spMkLst>
        </pc:spChg>
        <pc:spChg chg="add del mod">
          <ac:chgData name="Ingebjørg Rype" userId="49566a68-3903-48d2-aac6-add244d79446" providerId="ADAL" clId="{F06E119A-DD7C-4B55-887F-17BCD68C1DA1}" dt="2024-08-01T12:20:55.403" v="11009" actId="22"/>
          <ac:spMkLst>
            <pc:docMk/>
            <pc:sldMk cId="3750429684" sldId="291"/>
            <ac:spMk id="11" creationId="{D28D296D-C7C7-9BE2-035D-70985D318F77}"/>
          </ac:spMkLst>
        </pc:spChg>
        <pc:picChg chg="add del mod ord">
          <ac:chgData name="Ingebjørg Rype" userId="49566a68-3903-48d2-aac6-add244d79446" providerId="ADAL" clId="{F06E119A-DD7C-4B55-887F-17BCD68C1DA1}" dt="2024-08-01T12:18:32.405" v="11004" actId="21"/>
          <ac:picMkLst>
            <pc:docMk/>
            <pc:sldMk cId="3750429684" sldId="291"/>
            <ac:picMk id="5" creationId="{F6161C46-E13B-3A12-E9BD-DB2D2F9A3767}"/>
          </ac:picMkLst>
        </pc:picChg>
        <pc:picChg chg="add del mod ord">
          <ac:chgData name="Ingebjørg Rype" userId="49566a68-3903-48d2-aac6-add244d79446" providerId="ADAL" clId="{F06E119A-DD7C-4B55-887F-17BCD68C1DA1}" dt="2024-07-23T11:48:51.846" v="5476" actId="21"/>
          <ac:picMkLst>
            <pc:docMk/>
            <pc:sldMk cId="3750429684" sldId="291"/>
            <ac:picMk id="6" creationId="{4EBA7B9F-380F-8495-D9C3-05850FE57D9E}"/>
          </ac:picMkLst>
        </pc:picChg>
        <pc:picChg chg="add del mod">
          <ac:chgData name="Ingebjørg Rype" userId="49566a68-3903-48d2-aac6-add244d79446" providerId="ADAL" clId="{F06E119A-DD7C-4B55-887F-17BCD68C1DA1}" dt="2024-08-01T12:18:42.247" v="11006" actId="21"/>
          <ac:picMkLst>
            <pc:docMk/>
            <pc:sldMk cId="3750429684" sldId="291"/>
            <ac:picMk id="6" creationId="{F6161C46-E13B-3A12-E9BD-DB2D2F9A3767}"/>
          </ac:picMkLst>
        </pc:picChg>
        <pc:picChg chg="add del mod ord">
          <ac:chgData name="Ingebjørg Rype" userId="49566a68-3903-48d2-aac6-add244d79446" providerId="ADAL" clId="{F06E119A-DD7C-4B55-887F-17BCD68C1DA1}" dt="2024-08-01T12:19:21.052" v="11008" actId="21"/>
          <ac:picMkLst>
            <pc:docMk/>
            <pc:sldMk cId="3750429684" sldId="291"/>
            <ac:picMk id="8" creationId="{A99EDE52-7207-922A-B5D1-E4DE806CD9DD}"/>
          </ac:picMkLst>
        </pc:picChg>
        <pc:picChg chg="add mod ord">
          <ac:chgData name="Ingebjørg Rype" userId="49566a68-3903-48d2-aac6-add244d79446" providerId="ADAL" clId="{F06E119A-DD7C-4B55-887F-17BCD68C1DA1}" dt="2024-08-01T12:18:54.393" v="11007" actId="22"/>
          <ac:picMkLst>
            <pc:docMk/>
            <pc:sldMk cId="3750429684" sldId="291"/>
            <ac:picMk id="9" creationId="{8018F809-AAC4-BC8E-2D34-6E1436A60E33}"/>
          </ac:picMkLst>
        </pc:picChg>
        <pc:picChg chg="add mod ord">
          <ac:chgData name="Ingebjørg Rype" userId="49566a68-3903-48d2-aac6-add244d79446" providerId="ADAL" clId="{F06E119A-DD7C-4B55-887F-17BCD68C1DA1}" dt="2024-08-01T12:20:55.403" v="11009" actId="22"/>
          <ac:picMkLst>
            <pc:docMk/>
            <pc:sldMk cId="3750429684" sldId="291"/>
            <ac:picMk id="13" creationId="{A9928E09-6F78-BE9C-2008-8165524D5DAB}"/>
          </ac:picMkLst>
        </pc:picChg>
      </pc:sldChg>
      <pc:sldChg chg="addSp delSp modSp new mod modNotesTx">
        <pc:chgData name="Ingebjørg Rype" userId="49566a68-3903-48d2-aac6-add244d79446" providerId="ADAL" clId="{F06E119A-DD7C-4B55-887F-17BCD68C1DA1}" dt="2024-08-21T10:38:34.336" v="15443" actId="313"/>
        <pc:sldMkLst>
          <pc:docMk/>
          <pc:sldMk cId="4234981508" sldId="292"/>
        </pc:sldMkLst>
        <pc:spChg chg="mod">
          <ac:chgData name="Ingebjørg Rype" userId="49566a68-3903-48d2-aac6-add244d79446" providerId="ADAL" clId="{F06E119A-DD7C-4B55-887F-17BCD68C1DA1}" dt="2024-07-22T09:45:41.223" v="1668" actId="20577"/>
          <ac:spMkLst>
            <pc:docMk/>
            <pc:sldMk cId="4234981508" sldId="292"/>
            <ac:spMk id="2" creationId="{4B4B0463-A476-0633-A9A1-7D93C6AC3293}"/>
          </ac:spMkLst>
        </pc:spChg>
        <pc:spChg chg="del mod">
          <ac:chgData name="Ingebjørg Rype" userId="49566a68-3903-48d2-aac6-add244d79446" providerId="ADAL" clId="{F06E119A-DD7C-4B55-887F-17BCD68C1DA1}" dt="2024-07-22T11:38:11.182" v="1997" actId="22"/>
          <ac:spMkLst>
            <pc:docMk/>
            <pc:sldMk cId="4234981508" sldId="292"/>
            <ac:spMk id="3" creationId="{C31B031A-5E65-BA70-C3C5-C664F89654C2}"/>
          </ac:spMkLst>
        </pc:spChg>
        <pc:spChg chg="del">
          <ac:chgData name="Ingebjørg Rype" userId="49566a68-3903-48d2-aac6-add244d79446" providerId="ADAL" clId="{F06E119A-DD7C-4B55-887F-17BCD68C1DA1}" dt="2024-07-22T11:40:43.794" v="1998" actId="22"/>
          <ac:spMkLst>
            <pc:docMk/>
            <pc:sldMk cId="4234981508" sldId="292"/>
            <ac:spMk id="4" creationId="{8CCF6797-1470-3EB9-FF99-75198D894752}"/>
          </ac:spMkLst>
        </pc:spChg>
        <pc:picChg chg="add mod ord">
          <ac:chgData name="Ingebjørg Rype" userId="49566a68-3903-48d2-aac6-add244d79446" providerId="ADAL" clId="{F06E119A-DD7C-4B55-887F-17BCD68C1DA1}" dt="2024-07-22T11:38:11.182" v="1997" actId="22"/>
          <ac:picMkLst>
            <pc:docMk/>
            <pc:sldMk cId="4234981508" sldId="292"/>
            <ac:picMk id="6" creationId="{0E72FE22-7A4F-6AAC-2463-4B70FA1FEFAF}"/>
          </ac:picMkLst>
        </pc:picChg>
        <pc:picChg chg="add mod ord">
          <ac:chgData name="Ingebjørg Rype" userId="49566a68-3903-48d2-aac6-add244d79446" providerId="ADAL" clId="{F06E119A-DD7C-4B55-887F-17BCD68C1DA1}" dt="2024-07-22T11:40:43.794" v="1998" actId="22"/>
          <ac:picMkLst>
            <pc:docMk/>
            <pc:sldMk cId="4234981508" sldId="292"/>
            <ac:picMk id="8" creationId="{8AFA7460-D972-9EC7-E822-F70E16A4C0AD}"/>
          </ac:picMkLst>
        </pc:picChg>
      </pc:sldChg>
      <pc:sldChg chg="new del">
        <pc:chgData name="Ingebjørg Rype" userId="49566a68-3903-48d2-aac6-add244d79446" providerId="ADAL" clId="{F06E119A-DD7C-4B55-887F-17BCD68C1DA1}" dt="2024-07-22T11:18:30.968" v="1703" actId="2696"/>
        <pc:sldMkLst>
          <pc:docMk/>
          <pc:sldMk cId="631046963" sldId="293"/>
        </pc:sldMkLst>
      </pc:sldChg>
      <pc:sldChg chg="addSp delSp modSp new mod modNotesTx">
        <pc:chgData name="Ingebjørg Rype" userId="49566a68-3903-48d2-aac6-add244d79446" providerId="ADAL" clId="{F06E119A-DD7C-4B55-887F-17BCD68C1DA1}" dt="2024-08-12T12:59:09.671" v="14721" actId="20577"/>
        <pc:sldMkLst>
          <pc:docMk/>
          <pc:sldMk cId="2464923486" sldId="293"/>
        </pc:sldMkLst>
        <pc:spChg chg="mod">
          <ac:chgData name="Ingebjørg Rype" userId="49566a68-3903-48d2-aac6-add244d79446" providerId="ADAL" clId="{F06E119A-DD7C-4B55-887F-17BCD68C1DA1}" dt="2024-07-22T11:21:50.417" v="1932" actId="20577"/>
          <ac:spMkLst>
            <pc:docMk/>
            <pc:sldMk cId="2464923486" sldId="293"/>
            <ac:spMk id="2" creationId="{E9C9268A-D76D-ABA2-4624-85D64B69BF25}"/>
          </ac:spMkLst>
        </pc:spChg>
        <pc:spChg chg="del mod">
          <ac:chgData name="Ingebjørg Rype" userId="49566a68-3903-48d2-aac6-add244d79446" providerId="ADAL" clId="{F06E119A-DD7C-4B55-887F-17BCD68C1DA1}" dt="2024-07-22T11:31:33.718" v="1935" actId="22"/>
          <ac:spMkLst>
            <pc:docMk/>
            <pc:sldMk cId="2464923486" sldId="293"/>
            <ac:spMk id="3" creationId="{FF461AB0-E66F-9FD9-8788-CB122900B900}"/>
          </ac:spMkLst>
        </pc:spChg>
        <pc:spChg chg="del">
          <ac:chgData name="Ingebjørg Rype" userId="49566a68-3903-48d2-aac6-add244d79446" providerId="ADAL" clId="{F06E119A-DD7C-4B55-887F-17BCD68C1DA1}" dt="2024-07-22T11:22:30.785" v="1933" actId="22"/>
          <ac:spMkLst>
            <pc:docMk/>
            <pc:sldMk cId="2464923486" sldId="293"/>
            <ac:spMk id="4" creationId="{A86A4393-155C-792B-0067-8E7C3FE412F4}"/>
          </ac:spMkLst>
        </pc:spChg>
        <pc:picChg chg="add mod ord">
          <ac:chgData name="Ingebjørg Rype" userId="49566a68-3903-48d2-aac6-add244d79446" providerId="ADAL" clId="{F06E119A-DD7C-4B55-887F-17BCD68C1DA1}" dt="2024-07-22T11:22:30.785" v="1933" actId="22"/>
          <ac:picMkLst>
            <pc:docMk/>
            <pc:sldMk cId="2464923486" sldId="293"/>
            <ac:picMk id="6" creationId="{A8C2D74A-A3CD-5953-761B-000498D3CCF6}"/>
          </ac:picMkLst>
        </pc:picChg>
        <pc:picChg chg="add mod ord">
          <ac:chgData name="Ingebjørg Rype" userId="49566a68-3903-48d2-aac6-add244d79446" providerId="ADAL" clId="{F06E119A-DD7C-4B55-887F-17BCD68C1DA1}" dt="2024-07-22T11:31:33.718" v="1935" actId="22"/>
          <ac:picMkLst>
            <pc:docMk/>
            <pc:sldMk cId="2464923486" sldId="293"/>
            <ac:picMk id="8" creationId="{5DA04361-4277-A1D2-A70E-5E259BE6C207}"/>
          </ac:picMkLst>
        </pc:picChg>
      </pc:sldChg>
      <pc:sldChg chg="modSp new del mod">
        <pc:chgData name="Ingebjørg Rype" userId="49566a68-3903-48d2-aac6-add244d79446" providerId="ADAL" clId="{F06E119A-DD7C-4B55-887F-17BCD68C1DA1}" dt="2024-08-06T13:06:49.510" v="13997" actId="2696"/>
        <pc:sldMkLst>
          <pc:docMk/>
          <pc:sldMk cId="1156622102" sldId="294"/>
        </pc:sldMkLst>
        <pc:spChg chg="mod">
          <ac:chgData name="Ingebjørg Rype" userId="49566a68-3903-48d2-aac6-add244d79446" providerId="ADAL" clId="{F06E119A-DD7C-4B55-887F-17BCD68C1DA1}" dt="2024-07-22T12:08:53.969" v="2386" actId="20577"/>
          <ac:spMkLst>
            <pc:docMk/>
            <pc:sldMk cId="1156622102" sldId="294"/>
            <ac:spMk id="2" creationId="{5C0393A2-DB5D-3460-C8E1-20A50F057988}"/>
          </ac:spMkLst>
        </pc:spChg>
      </pc:sldChg>
      <pc:sldChg chg="modSp new del mod ord">
        <pc:chgData name="Ingebjørg Rype" userId="49566a68-3903-48d2-aac6-add244d79446" providerId="ADAL" clId="{F06E119A-DD7C-4B55-887F-17BCD68C1DA1}" dt="2024-08-05T12:38:53.802" v="12446" actId="2696"/>
        <pc:sldMkLst>
          <pc:docMk/>
          <pc:sldMk cId="3908249025" sldId="295"/>
        </pc:sldMkLst>
        <pc:spChg chg="mod">
          <ac:chgData name="Ingebjørg Rype" userId="49566a68-3903-48d2-aac6-add244d79446" providerId="ADAL" clId="{F06E119A-DD7C-4B55-887F-17BCD68C1DA1}" dt="2024-07-31T13:03:04.890" v="7844" actId="6549"/>
          <ac:spMkLst>
            <pc:docMk/>
            <pc:sldMk cId="3908249025" sldId="295"/>
            <ac:spMk id="2" creationId="{A20757BC-990C-CF8B-20C1-7379CC74AE30}"/>
          </ac:spMkLst>
        </pc:spChg>
        <pc:spChg chg="mod">
          <ac:chgData name="Ingebjørg Rype" userId="49566a68-3903-48d2-aac6-add244d79446" providerId="ADAL" clId="{F06E119A-DD7C-4B55-887F-17BCD68C1DA1}" dt="2024-07-31T13:04:11.313" v="7886" actId="27636"/>
          <ac:spMkLst>
            <pc:docMk/>
            <pc:sldMk cId="3908249025" sldId="295"/>
            <ac:spMk id="3" creationId="{AB2B0173-08F1-EB19-7A8F-19D3CC0AB3C0}"/>
          </ac:spMkLst>
        </pc:spChg>
      </pc:sldChg>
      <pc:sldChg chg="modSp new del mod">
        <pc:chgData name="Ingebjørg Rype" userId="49566a68-3903-48d2-aac6-add244d79446" providerId="ADAL" clId="{F06E119A-DD7C-4B55-887F-17BCD68C1DA1}" dt="2024-07-22T13:04:29.382" v="2916" actId="2696"/>
        <pc:sldMkLst>
          <pc:docMk/>
          <pc:sldMk cId="3177774858" sldId="296"/>
        </pc:sldMkLst>
        <pc:spChg chg="mod">
          <ac:chgData name="Ingebjørg Rype" userId="49566a68-3903-48d2-aac6-add244d79446" providerId="ADAL" clId="{F06E119A-DD7C-4B55-887F-17BCD68C1DA1}" dt="2024-07-22T12:09:37.585" v="2423" actId="20577"/>
          <ac:spMkLst>
            <pc:docMk/>
            <pc:sldMk cId="3177774858" sldId="296"/>
            <ac:spMk id="2" creationId="{05BEFF54-0D46-A531-F290-2AE22FB9201B}"/>
          </ac:spMkLst>
        </pc:spChg>
      </pc:sldChg>
      <pc:sldChg chg="modSp new mod ord">
        <pc:chgData name="Ingebjørg Rype" userId="49566a68-3903-48d2-aac6-add244d79446" providerId="ADAL" clId="{F06E119A-DD7C-4B55-887F-17BCD68C1DA1}" dt="2024-08-07T08:31:11.209" v="14214" actId="20577"/>
        <pc:sldMkLst>
          <pc:docMk/>
          <pc:sldMk cId="1327417894" sldId="297"/>
        </pc:sldMkLst>
        <pc:spChg chg="mod">
          <ac:chgData name="Ingebjørg Rype" userId="49566a68-3903-48d2-aac6-add244d79446" providerId="ADAL" clId="{F06E119A-DD7C-4B55-887F-17BCD68C1DA1}" dt="2024-08-06T09:54:02.353" v="13591" actId="20577"/>
          <ac:spMkLst>
            <pc:docMk/>
            <pc:sldMk cId="1327417894" sldId="297"/>
            <ac:spMk id="2" creationId="{E28D5DE8-2754-D472-3562-2C28336406BC}"/>
          </ac:spMkLst>
        </pc:spChg>
        <pc:spChg chg="mod">
          <ac:chgData name="Ingebjørg Rype" userId="49566a68-3903-48d2-aac6-add244d79446" providerId="ADAL" clId="{F06E119A-DD7C-4B55-887F-17BCD68C1DA1}" dt="2024-08-07T08:31:11.209" v="14214" actId="20577"/>
          <ac:spMkLst>
            <pc:docMk/>
            <pc:sldMk cId="1327417894" sldId="297"/>
            <ac:spMk id="3" creationId="{10418BD3-DD63-CE9E-AC6C-7366AB487EFB}"/>
          </ac:spMkLst>
        </pc:spChg>
      </pc:sldChg>
      <pc:sldChg chg="modSp new del mod">
        <pc:chgData name="Ingebjørg Rype" userId="49566a68-3903-48d2-aac6-add244d79446" providerId="ADAL" clId="{F06E119A-DD7C-4B55-887F-17BCD68C1DA1}" dt="2024-07-24T11:00:47.206" v="6992" actId="2696"/>
        <pc:sldMkLst>
          <pc:docMk/>
          <pc:sldMk cId="2486060195" sldId="298"/>
        </pc:sldMkLst>
        <pc:spChg chg="mod">
          <ac:chgData name="Ingebjørg Rype" userId="49566a68-3903-48d2-aac6-add244d79446" providerId="ADAL" clId="{F06E119A-DD7C-4B55-887F-17BCD68C1DA1}" dt="2024-07-22T12:18:10.369" v="2641" actId="20577"/>
          <ac:spMkLst>
            <pc:docMk/>
            <pc:sldMk cId="2486060195" sldId="298"/>
            <ac:spMk id="2" creationId="{5C807C52-9ACE-B846-485E-ACE01C4FE2CC}"/>
          </ac:spMkLst>
        </pc:spChg>
        <pc:spChg chg="mod">
          <ac:chgData name="Ingebjørg Rype" userId="49566a68-3903-48d2-aac6-add244d79446" providerId="ADAL" clId="{F06E119A-DD7C-4B55-887F-17BCD68C1DA1}" dt="2024-07-22T12:18:17.668" v="2655" actId="20577"/>
          <ac:spMkLst>
            <pc:docMk/>
            <pc:sldMk cId="2486060195" sldId="298"/>
            <ac:spMk id="3" creationId="{A15AD574-01B3-FD86-F924-4CAC0B76657A}"/>
          </ac:spMkLst>
        </pc:spChg>
      </pc:sldChg>
      <pc:sldChg chg="modSp new del mod ord modNotesTx">
        <pc:chgData name="Ingebjørg Rype" userId="49566a68-3903-48d2-aac6-add244d79446" providerId="ADAL" clId="{F06E119A-DD7C-4B55-887F-17BCD68C1DA1}" dt="2024-07-31T13:04:52.971" v="7887" actId="2696"/>
        <pc:sldMkLst>
          <pc:docMk/>
          <pc:sldMk cId="2694074788" sldId="299"/>
        </pc:sldMkLst>
        <pc:spChg chg="mod">
          <ac:chgData name="Ingebjørg Rype" userId="49566a68-3903-48d2-aac6-add244d79446" providerId="ADAL" clId="{F06E119A-DD7C-4B55-887F-17BCD68C1DA1}" dt="2024-07-22T12:36:55.197" v="2859" actId="20577"/>
          <ac:spMkLst>
            <pc:docMk/>
            <pc:sldMk cId="2694074788" sldId="299"/>
            <ac:spMk id="2" creationId="{4AC9D18B-F6A8-EA7E-6EC3-41634892E171}"/>
          </ac:spMkLst>
        </pc:spChg>
        <pc:spChg chg="mod">
          <ac:chgData name="Ingebjørg Rype" userId="49566a68-3903-48d2-aac6-add244d79446" providerId="ADAL" clId="{F06E119A-DD7C-4B55-887F-17BCD68C1DA1}" dt="2024-07-24T06:57:24.412" v="6206" actId="6549"/>
          <ac:spMkLst>
            <pc:docMk/>
            <pc:sldMk cId="2694074788" sldId="299"/>
            <ac:spMk id="3" creationId="{FD65706E-D156-CFCB-797B-D4691467FABC}"/>
          </ac:spMkLst>
        </pc:spChg>
      </pc:sldChg>
      <pc:sldChg chg="addSp delSp modSp new mod modNotesTx">
        <pc:chgData name="Ingebjørg Rype" userId="49566a68-3903-48d2-aac6-add244d79446" providerId="ADAL" clId="{F06E119A-DD7C-4B55-887F-17BCD68C1DA1}" dt="2024-08-12T08:15:28.366" v="14464"/>
        <pc:sldMkLst>
          <pc:docMk/>
          <pc:sldMk cId="1356848079" sldId="300"/>
        </pc:sldMkLst>
        <pc:spChg chg="mod">
          <ac:chgData name="Ingebjørg Rype" userId="49566a68-3903-48d2-aac6-add244d79446" providerId="ADAL" clId="{F06E119A-DD7C-4B55-887F-17BCD68C1DA1}" dt="2024-07-23T08:55:55.360" v="4658"/>
          <ac:spMkLst>
            <pc:docMk/>
            <pc:sldMk cId="1356848079" sldId="300"/>
            <ac:spMk id="2" creationId="{642FE553-9DE7-909D-7542-0E50E19B9D28}"/>
          </ac:spMkLst>
        </pc:spChg>
        <pc:spChg chg="del">
          <ac:chgData name="Ingebjørg Rype" userId="49566a68-3903-48d2-aac6-add244d79446" providerId="ADAL" clId="{F06E119A-DD7C-4B55-887F-17BCD68C1DA1}" dt="2024-07-23T08:55:42.731" v="4657" actId="22"/>
          <ac:spMkLst>
            <pc:docMk/>
            <pc:sldMk cId="1356848079" sldId="300"/>
            <ac:spMk id="3" creationId="{23EB0875-235E-6CD5-3F39-5D66BA1A8FB2}"/>
          </ac:spMkLst>
        </pc:spChg>
        <pc:spChg chg="del">
          <ac:chgData name="Ingebjørg Rype" userId="49566a68-3903-48d2-aac6-add244d79446" providerId="ADAL" clId="{F06E119A-DD7C-4B55-887F-17BCD68C1DA1}" dt="2024-07-23T08:59:07.290" v="4661" actId="22"/>
          <ac:spMkLst>
            <pc:docMk/>
            <pc:sldMk cId="1356848079" sldId="300"/>
            <ac:spMk id="4" creationId="{78759E30-CA30-F225-DD72-C8FC7B4A4AF3}"/>
          </ac:spMkLst>
        </pc:spChg>
        <pc:picChg chg="add mod ord">
          <ac:chgData name="Ingebjørg Rype" userId="49566a68-3903-48d2-aac6-add244d79446" providerId="ADAL" clId="{F06E119A-DD7C-4B55-887F-17BCD68C1DA1}" dt="2024-07-23T08:55:42.731" v="4657" actId="22"/>
          <ac:picMkLst>
            <pc:docMk/>
            <pc:sldMk cId="1356848079" sldId="300"/>
            <ac:picMk id="6" creationId="{5FF1E162-4B25-9D1B-1E6B-FA61173C7A89}"/>
          </ac:picMkLst>
        </pc:picChg>
        <pc:picChg chg="add mod ord">
          <ac:chgData name="Ingebjørg Rype" userId="49566a68-3903-48d2-aac6-add244d79446" providerId="ADAL" clId="{F06E119A-DD7C-4B55-887F-17BCD68C1DA1}" dt="2024-07-31T11:45:44.017" v="7112" actId="14100"/>
          <ac:picMkLst>
            <pc:docMk/>
            <pc:sldMk cId="1356848079" sldId="300"/>
            <ac:picMk id="8" creationId="{AFAE5156-C20A-F389-6EB9-A5CE8CC98802}"/>
          </ac:picMkLst>
        </pc:picChg>
        <pc:cxnChg chg="add mod">
          <ac:chgData name="Ingebjørg Rype" userId="49566a68-3903-48d2-aac6-add244d79446" providerId="ADAL" clId="{F06E119A-DD7C-4B55-887F-17BCD68C1DA1}" dt="2024-07-31T11:45:37.026" v="7110" actId="13822"/>
          <ac:cxnSpMkLst>
            <pc:docMk/>
            <pc:sldMk cId="1356848079" sldId="300"/>
            <ac:cxnSpMk id="4" creationId="{22B69BC0-0DC1-F2C6-AB23-6B22224D3B04}"/>
          </ac:cxnSpMkLst>
        </pc:cxnChg>
        <pc:cxnChg chg="add">
          <ac:chgData name="Ingebjørg Rype" userId="49566a68-3903-48d2-aac6-add244d79446" providerId="ADAL" clId="{F06E119A-DD7C-4B55-887F-17BCD68C1DA1}" dt="2024-07-31T11:46:12.437" v="7113" actId="11529"/>
          <ac:cxnSpMkLst>
            <pc:docMk/>
            <pc:sldMk cId="1356848079" sldId="300"/>
            <ac:cxnSpMk id="7" creationId="{5C8B5BF3-4B09-08BC-239D-741E530370DB}"/>
          </ac:cxnSpMkLst>
        </pc:cxnChg>
      </pc:sldChg>
      <pc:sldChg chg="addSp delSp modSp new mod">
        <pc:chgData name="Ingebjørg Rype" userId="49566a68-3903-48d2-aac6-add244d79446" providerId="ADAL" clId="{F06E119A-DD7C-4B55-887F-17BCD68C1DA1}" dt="2024-07-23T10:14:09.458" v="4992" actId="20577"/>
        <pc:sldMkLst>
          <pc:docMk/>
          <pc:sldMk cId="35673346" sldId="301"/>
        </pc:sldMkLst>
        <pc:spChg chg="mod">
          <ac:chgData name="Ingebjørg Rype" userId="49566a68-3903-48d2-aac6-add244d79446" providerId="ADAL" clId="{F06E119A-DD7C-4B55-887F-17BCD68C1DA1}" dt="2024-07-23T10:14:09.458" v="4992" actId="20577"/>
          <ac:spMkLst>
            <pc:docMk/>
            <pc:sldMk cId="35673346" sldId="301"/>
            <ac:spMk id="2" creationId="{E7135D43-8711-C8DF-0511-E03B8FCA3D03}"/>
          </ac:spMkLst>
        </pc:spChg>
        <pc:spChg chg="del">
          <ac:chgData name="Ingebjørg Rype" userId="49566a68-3903-48d2-aac6-add244d79446" providerId="ADAL" clId="{F06E119A-DD7C-4B55-887F-17BCD68C1DA1}" dt="2024-07-23T10:10:55.210" v="4930"/>
          <ac:spMkLst>
            <pc:docMk/>
            <pc:sldMk cId="35673346" sldId="301"/>
            <ac:spMk id="3" creationId="{D09B18DF-8B0C-8189-ABEF-113FC9E0B3CD}"/>
          </ac:spMkLst>
        </pc:spChg>
        <pc:spChg chg="del">
          <ac:chgData name="Ingebjørg Rype" userId="49566a68-3903-48d2-aac6-add244d79446" providerId="ADAL" clId="{F06E119A-DD7C-4B55-887F-17BCD68C1DA1}" dt="2024-07-23T10:14:01.798" v="4991" actId="22"/>
          <ac:spMkLst>
            <pc:docMk/>
            <pc:sldMk cId="35673346" sldId="301"/>
            <ac:spMk id="4" creationId="{1B5D0596-C14F-EE2C-B365-1B2F71DCDA9A}"/>
          </ac:spMkLst>
        </pc:spChg>
        <pc:picChg chg="add mod">
          <ac:chgData name="Ingebjørg Rype" userId="49566a68-3903-48d2-aac6-add244d79446" providerId="ADAL" clId="{F06E119A-DD7C-4B55-887F-17BCD68C1DA1}" dt="2024-07-23T10:10:55.210" v="4930"/>
          <ac:picMkLst>
            <pc:docMk/>
            <pc:sldMk cId="35673346" sldId="301"/>
            <ac:picMk id="5" creationId="{E6E9D60C-741B-880C-7EA4-DBBC92FB43CF}"/>
          </ac:picMkLst>
        </pc:picChg>
        <pc:picChg chg="add mod ord">
          <ac:chgData name="Ingebjørg Rype" userId="49566a68-3903-48d2-aac6-add244d79446" providerId="ADAL" clId="{F06E119A-DD7C-4B55-887F-17BCD68C1DA1}" dt="2024-07-23T10:14:01.798" v="4991" actId="22"/>
          <ac:picMkLst>
            <pc:docMk/>
            <pc:sldMk cId="35673346" sldId="301"/>
            <ac:picMk id="7" creationId="{A465686C-E82B-5859-16C8-59EB6180116B}"/>
          </ac:picMkLst>
        </pc:picChg>
      </pc:sldChg>
      <pc:sldChg chg="new del">
        <pc:chgData name="Ingebjørg Rype" userId="49566a68-3903-48d2-aac6-add244d79446" providerId="ADAL" clId="{F06E119A-DD7C-4B55-887F-17BCD68C1DA1}" dt="2024-07-23T09:54:57.004" v="4665" actId="2696"/>
        <pc:sldMkLst>
          <pc:docMk/>
          <pc:sldMk cId="1320326874" sldId="301"/>
        </pc:sldMkLst>
      </pc:sldChg>
      <pc:sldChg chg="modSp new del mod">
        <pc:chgData name="Ingebjørg Rype" userId="49566a68-3903-48d2-aac6-add244d79446" providerId="ADAL" clId="{F06E119A-DD7C-4B55-887F-17BCD68C1DA1}" dt="2024-07-23T10:01:03.437" v="4806" actId="2696"/>
        <pc:sldMkLst>
          <pc:docMk/>
          <pc:sldMk cId="3999609578" sldId="301"/>
        </pc:sldMkLst>
        <pc:spChg chg="mod">
          <ac:chgData name="Ingebjørg Rype" userId="49566a68-3903-48d2-aac6-add244d79446" providerId="ADAL" clId="{F06E119A-DD7C-4B55-887F-17BCD68C1DA1}" dt="2024-07-23T09:55:42.044" v="4730" actId="20577"/>
          <ac:spMkLst>
            <pc:docMk/>
            <pc:sldMk cId="3999609578" sldId="301"/>
            <ac:spMk id="2" creationId="{BB54B9DE-B5AD-AA1D-5B64-CE2FCB126041}"/>
          </ac:spMkLst>
        </pc:spChg>
      </pc:sldChg>
      <pc:sldChg chg="addSp delSp modSp new mod modNotesTx">
        <pc:chgData name="Ingebjørg Rype" userId="49566a68-3903-48d2-aac6-add244d79446" providerId="ADAL" clId="{F06E119A-DD7C-4B55-887F-17BCD68C1DA1}" dt="2024-08-12T12:53:31.480" v="14671"/>
        <pc:sldMkLst>
          <pc:docMk/>
          <pc:sldMk cId="1269908050" sldId="302"/>
        </pc:sldMkLst>
        <pc:spChg chg="mod">
          <ac:chgData name="Ingebjørg Rype" userId="49566a68-3903-48d2-aac6-add244d79446" providerId="ADAL" clId="{F06E119A-DD7C-4B55-887F-17BCD68C1DA1}" dt="2024-07-23T10:32:54.295" v="5009" actId="20577"/>
          <ac:spMkLst>
            <pc:docMk/>
            <pc:sldMk cId="1269908050" sldId="302"/>
            <ac:spMk id="2" creationId="{E1F254BF-0F31-7032-20E9-8C09DFA8CE83}"/>
          </ac:spMkLst>
        </pc:spChg>
        <pc:spChg chg="mod">
          <ac:chgData name="Ingebjørg Rype" userId="49566a68-3903-48d2-aac6-add244d79446" providerId="ADAL" clId="{F06E119A-DD7C-4B55-887F-17BCD68C1DA1}" dt="2024-07-24T10:57:39.041" v="6792" actId="20577"/>
          <ac:spMkLst>
            <pc:docMk/>
            <pc:sldMk cId="1269908050" sldId="302"/>
            <ac:spMk id="3" creationId="{E46EDD56-75BE-2E9F-0CC4-217F81307181}"/>
          </ac:spMkLst>
        </pc:spChg>
        <pc:spChg chg="del">
          <ac:chgData name="Ingebjørg Rype" userId="49566a68-3903-48d2-aac6-add244d79446" providerId="ADAL" clId="{F06E119A-DD7C-4B55-887F-17BCD68C1DA1}" dt="2024-07-23T10:33:11.748" v="5010" actId="22"/>
          <ac:spMkLst>
            <pc:docMk/>
            <pc:sldMk cId="1269908050" sldId="302"/>
            <ac:spMk id="4" creationId="{A74F0A88-FF37-5267-BF18-23AAC2F44F52}"/>
          </ac:spMkLst>
        </pc:spChg>
        <pc:spChg chg="add del mod">
          <ac:chgData name="Ingebjørg Rype" userId="49566a68-3903-48d2-aac6-add244d79446" providerId="ADAL" clId="{F06E119A-DD7C-4B55-887F-17BCD68C1DA1}" dt="2024-08-01T10:51:38.911" v="10976"/>
          <ac:spMkLst>
            <pc:docMk/>
            <pc:sldMk cId="1269908050" sldId="302"/>
            <ac:spMk id="5" creationId="{EA46460B-4E0F-3F7F-FFBD-0B487CDB6835}"/>
          </ac:spMkLst>
        </pc:spChg>
        <pc:spChg chg="add del mod">
          <ac:chgData name="Ingebjørg Rype" userId="49566a68-3903-48d2-aac6-add244d79446" providerId="ADAL" clId="{F06E119A-DD7C-4B55-887F-17BCD68C1DA1}" dt="2024-08-01T10:51:54.704" v="10978" actId="22"/>
          <ac:spMkLst>
            <pc:docMk/>
            <pc:sldMk cId="1269908050" sldId="302"/>
            <ac:spMk id="9" creationId="{D91E4425-67EC-DE2D-7F0B-4279414D36D9}"/>
          </ac:spMkLst>
        </pc:spChg>
        <pc:picChg chg="add del mod ord">
          <ac:chgData name="Ingebjørg Rype" userId="49566a68-3903-48d2-aac6-add244d79446" providerId="ADAL" clId="{F06E119A-DD7C-4B55-887F-17BCD68C1DA1}" dt="2024-08-01T10:51:36.272" v="10975" actId="21"/>
          <ac:picMkLst>
            <pc:docMk/>
            <pc:sldMk cId="1269908050" sldId="302"/>
            <ac:picMk id="6" creationId="{1F2174B7-934F-3FA0-8198-948A1DAB096B}"/>
          </ac:picMkLst>
        </pc:picChg>
        <pc:picChg chg="add del mod">
          <ac:chgData name="Ingebjørg Rype" userId="49566a68-3903-48d2-aac6-add244d79446" providerId="ADAL" clId="{F06E119A-DD7C-4B55-887F-17BCD68C1DA1}" dt="2024-08-01T10:51:47.120" v="10977" actId="21"/>
          <ac:picMkLst>
            <pc:docMk/>
            <pc:sldMk cId="1269908050" sldId="302"/>
            <ac:picMk id="7" creationId="{1F2174B7-934F-3FA0-8198-948A1DAB096B}"/>
          </ac:picMkLst>
        </pc:picChg>
        <pc:picChg chg="add mod ord">
          <ac:chgData name="Ingebjørg Rype" userId="49566a68-3903-48d2-aac6-add244d79446" providerId="ADAL" clId="{F06E119A-DD7C-4B55-887F-17BCD68C1DA1}" dt="2024-08-01T10:51:54.704" v="10978" actId="22"/>
          <ac:picMkLst>
            <pc:docMk/>
            <pc:sldMk cId="1269908050" sldId="302"/>
            <ac:picMk id="11" creationId="{815E1DEE-94A7-AEBA-5767-24D057C48D1D}"/>
          </ac:picMkLst>
        </pc:picChg>
      </pc:sldChg>
      <pc:sldChg chg="addSp delSp modSp new mod ord modNotesTx">
        <pc:chgData name="Ingebjørg Rype" userId="49566a68-3903-48d2-aac6-add244d79446" providerId="ADAL" clId="{F06E119A-DD7C-4B55-887F-17BCD68C1DA1}" dt="2024-08-12T12:55:08.919" v="14674"/>
        <pc:sldMkLst>
          <pc:docMk/>
          <pc:sldMk cId="672511500" sldId="303"/>
        </pc:sldMkLst>
        <pc:spChg chg="mod">
          <ac:chgData name="Ingebjørg Rype" userId="49566a68-3903-48d2-aac6-add244d79446" providerId="ADAL" clId="{F06E119A-DD7C-4B55-887F-17BCD68C1DA1}" dt="2024-07-23T10:35:52.461" v="5191" actId="20577"/>
          <ac:spMkLst>
            <pc:docMk/>
            <pc:sldMk cId="672511500" sldId="303"/>
            <ac:spMk id="2" creationId="{CB4C9C99-0165-9417-BAC8-C6C8C5F133BC}"/>
          </ac:spMkLst>
        </pc:spChg>
        <pc:spChg chg="del">
          <ac:chgData name="Ingebjørg Rype" userId="49566a68-3903-48d2-aac6-add244d79446" providerId="ADAL" clId="{F06E119A-DD7C-4B55-887F-17BCD68C1DA1}" dt="2024-07-23T10:39:46.102" v="5193" actId="22"/>
          <ac:spMkLst>
            <pc:docMk/>
            <pc:sldMk cId="672511500" sldId="303"/>
            <ac:spMk id="3" creationId="{E09E23CE-009A-8241-561A-31B568F57D7D}"/>
          </ac:spMkLst>
        </pc:spChg>
        <pc:spChg chg="del">
          <ac:chgData name="Ingebjørg Rype" userId="49566a68-3903-48d2-aac6-add244d79446" providerId="ADAL" clId="{F06E119A-DD7C-4B55-887F-17BCD68C1DA1}" dt="2024-07-23T10:36:12.240" v="5192" actId="22"/>
          <ac:spMkLst>
            <pc:docMk/>
            <pc:sldMk cId="672511500" sldId="303"/>
            <ac:spMk id="4" creationId="{77ED1B6D-071A-C91C-61EC-A523A967E5AC}"/>
          </ac:spMkLst>
        </pc:spChg>
        <pc:picChg chg="add mod ord">
          <ac:chgData name="Ingebjørg Rype" userId="49566a68-3903-48d2-aac6-add244d79446" providerId="ADAL" clId="{F06E119A-DD7C-4B55-887F-17BCD68C1DA1}" dt="2024-07-23T10:36:12.240" v="5192" actId="22"/>
          <ac:picMkLst>
            <pc:docMk/>
            <pc:sldMk cId="672511500" sldId="303"/>
            <ac:picMk id="6" creationId="{59B460E5-5E03-1463-6B8B-C9969B23401C}"/>
          </ac:picMkLst>
        </pc:picChg>
        <pc:picChg chg="add mod ord">
          <ac:chgData name="Ingebjørg Rype" userId="49566a68-3903-48d2-aac6-add244d79446" providerId="ADAL" clId="{F06E119A-DD7C-4B55-887F-17BCD68C1DA1}" dt="2024-07-23T10:39:46.102" v="5193" actId="22"/>
          <ac:picMkLst>
            <pc:docMk/>
            <pc:sldMk cId="672511500" sldId="303"/>
            <ac:picMk id="8" creationId="{9A8B9599-267C-80D7-A402-CDB9F24143B1}"/>
          </ac:picMkLst>
        </pc:picChg>
      </pc:sldChg>
      <pc:sldChg chg="modSp new del mod">
        <pc:chgData name="Ingebjørg Rype" userId="49566a68-3903-48d2-aac6-add244d79446" providerId="ADAL" clId="{F06E119A-DD7C-4B55-887F-17BCD68C1DA1}" dt="2024-07-23T11:13:49.624" v="5221" actId="2696"/>
        <pc:sldMkLst>
          <pc:docMk/>
          <pc:sldMk cId="2148199105" sldId="304"/>
        </pc:sldMkLst>
        <pc:spChg chg="mod">
          <ac:chgData name="Ingebjørg Rype" userId="49566a68-3903-48d2-aac6-add244d79446" providerId="ADAL" clId="{F06E119A-DD7C-4B55-887F-17BCD68C1DA1}" dt="2024-07-23T10:40:53.409" v="5220" actId="20577"/>
          <ac:spMkLst>
            <pc:docMk/>
            <pc:sldMk cId="2148199105" sldId="304"/>
            <ac:spMk id="2" creationId="{AF874602-5032-7F91-8E39-F6E55C24F515}"/>
          </ac:spMkLst>
        </pc:spChg>
      </pc:sldChg>
      <pc:sldChg chg="addSp delSp modSp new mod">
        <pc:chgData name="Ingebjørg Rype" userId="49566a68-3903-48d2-aac6-add244d79446" providerId="ADAL" clId="{F06E119A-DD7C-4B55-887F-17BCD68C1DA1}" dt="2024-07-23T11:17:43.584" v="5264" actId="20577"/>
        <pc:sldMkLst>
          <pc:docMk/>
          <pc:sldMk cId="2150290581" sldId="304"/>
        </pc:sldMkLst>
        <pc:spChg chg="mod">
          <ac:chgData name="Ingebjørg Rype" userId="49566a68-3903-48d2-aac6-add244d79446" providerId="ADAL" clId="{F06E119A-DD7C-4B55-887F-17BCD68C1DA1}" dt="2024-07-23T11:17:43.584" v="5264" actId="20577"/>
          <ac:spMkLst>
            <pc:docMk/>
            <pc:sldMk cId="2150290581" sldId="304"/>
            <ac:spMk id="2" creationId="{57FF4E3D-FDC5-7DE1-B233-8FC2ACB19512}"/>
          </ac:spMkLst>
        </pc:spChg>
        <pc:spChg chg="del">
          <ac:chgData name="Ingebjørg Rype" userId="49566a68-3903-48d2-aac6-add244d79446" providerId="ADAL" clId="{F06E119A-DD7C-4B55-887F-17BCD68C1DA1}" dt="2024-07-23T11:16:13.880" v="5224" actId="22"/>
          <ac:spMkLst>
            <pc:docMk/>
            <pc:sldMk cId="2150290581" sldId="304"/>
            <ac:spMk id="3" creationId="{E63EDAAB-B5AF-EA42-466F-DC6F99BD21EE}"/>
          </ac:spMkLst>
        </pc:spChg>
        <pc:spChg chg="del">
          <ac:chgData name="Ingebjørg Rype" userId="49566a68-3903-48d2-aac6-add244d79446" providerId="ADAL" clId="{F06E119A-DD7C-4B55-887F-17BCD68C1DA1}" dt="2024-07-23T11:14:29.534" v="5223" actId="22"/>
          <ac:spMkLst>
            <pc:docMk/>
            <pc:sldMk cId="2150290581" sldId="304"/>
            <ac:spMk id="4" creationId="{9C31015D-1D8B-3BEB-120C-8D8DF2DAA9B2}"/>
          </ac:spMkLst>
        </pc:spChg>
        <pc:picChg chg="add mod ord">
          <ac:chgData name="Ingebjørg Rype" userId="49566a68-3903-48d2-aac6-add244d79446" providerId="ADAL" clId="{F06E119A-DD7C-4B55-887F-17BCD68C1DA1}" dt="2024-07-23T11:14:29.534" v="5223" actId="22"/>
          <ac:picMkLst>
            <pc:docMk/>
            <pc:sldMk cId="2150290581" sldId="304"/>
            <ac:picMk id="6" creationId="{BFE3DA1B-F16D-C52B-B73A-59D4777BBAE4}"/>
          </ac:picMkLst>
        </pc:picChg>
        <pc:picChg chg="add mod ord">
          <ac:chgData name="Ingebjørg Rype" userId="49566a68-3903-48d2-aac6-add244d79446" providerId="ADAL" clId="{F06E119A-DD7C-4B55-887F-17BCD68C1DA1}" dt="2024-07-23T11:16:13.880" v="5224" actId="22"/>
          <ac:picMkLst>
            <pc:docMk/>
            <pc:sldMk cId="2150290581" sldId="304"/>
            <ac:picMk id="8" creationId="{94696724-C865-F8E0-E1A3-CF71799FDC7D}"/>
          </ac:picMkLst>
        </pc:picChg>
      </pc:sldChg>
      <pc:sldChg chg="addSp delSp modSp new mod modNotesTx">
        <pc:chgData name="Ingebjørg Rype" userId="49566a68-3903-48d2-aac6-add244d79446" providerId="ADAL" clId="{F06E119A-DD7C-4B55-887F-17BCD68C1DA1}" dt="2024-07-24T06:50:15.464" v="6104" actId="20577"/>
        <pc:sldMkLst>
          <pc:docMk/>
          <pc:sldMk cId="2714412349" sldId="305"/>
        </pc:sldMkLst>
        <pc:spChg chg="mod">
          <ac:chgData name="Ingebjørg Rype" userId="49566a68-3903-48d2-aac6-add244d79446" providerId="ADAL" clId="{F06E119A-DD7C-4B55-887F-17BCD68C1DA1}" dt="2024-07-23T11:17:53.471" v="5275" actId="20577"/>
          <ac:spMkLst>
            <pc:docMk/>
            <pc:sldMk cId="2714412349" sldId="305"/>
            <ac:spMk id="2" creationId="{44671306-C6A2-3552-639F-0035003798E2}"/>
          </ac:spMkLst>
        </pc:spChg>
        <pc:spChg chg="del">
          <ac:chgData name="Ingebjørg Rype" userId="49566a68-3903-48d2-aac6-add244d79446" providerId="ADAL" clId="{F06E119A-DD7C-4B55-887F-17BCD68C1DA1}" dt="2024-07-23T11:19:49.191" v="5277" actId="22"/>
          <ac:spMkLst>
            <pc:docMk/>
            <pc:sldMk cId="2714412349" sldId="305"/>
            <ac:spMk id="3" creationId="{7A175D2E-095D-428F-E60A-CC0A5A6A67F4}"/>
          </ac:spMkLst>
        </pc:spChg>
        <pc:spChg chg="del">
          <ac:chgData name="Ingebjørg Rype" userId="49566a68-3903-48d2-aac6-add244d79446" providerId="ADAL" clId="{F06E119A-DD7C-4B55-887F-17BCD68C1DA1}" dt="2024-07-23T11:18:08.656" v="5276" actId="22"/>
          <ac:spMkLst>
            <pc:docMk/>
            <pc:sldMk cId="2714412349" sldId="305"/>
            <ac:spMk id="4" creationId="{9BCE4CBC-F16F-B4E9-A5B8-E8704B641BAF}"/>
          </ac:spMkLst>
        </pc:spChg>
        <pc:picChg chg="add mod ord">
          <ac:chgData name="Ingebjørg Rype" userId="49566a68-3903-48d2-aac6-add244d79446" providerId="ADAL" clId="{F06E119A-DD7C-4B55-887F-17BCD68C1DA1}" dt="2024-07-23T11:18:08.656" v="5276" actId="22"/>
          <ac:picMkLst>
            <pc:docMk/>
            <pc:sldMk cId="2714412349" sldId="305"/>
            <ac:picMk id="6" creationId="{AE40027E-DB0A-DE89-B818-E26BA19DC8DB}"/>
          </ac:picMkLst>
        </pc:picChg>
        <pc:picChg chg="add mod ord">
          <ac:chgData name="Ingebjørg Rype" userId="49566a68-3903-48d2-aac6-add244d79446" providerId="ADAL" clId="{F06E119A-DD7C-4B55-887F-17BCD68C1DA1}" dt="2024-07-23T11:19:49.191" v="5277" actId="22"/>
          <ac:picMkLst>
            <pc:docMk/>
            <pc:sldMk cId="2714412349" sldId="305"/>
            <ac:picMk id="8" creationId="{654C72B2-3374-BD79-F7C7-516BBCC85185}"/>
          </ac:picMkLst>
        </pc:picChg>
      </pc:sldChg>
      <pc:sldChg chg="modSp new del mod">
        <pc:chgData name="Ingebjørg Rype" userId="49566a68-3903-48d2-aac6-add244d79446" providerId="ADAL" clId="{F06E119A-DD7C-4B55-887F-17BCD68C1DA1}" dt="2024-08-01T10:44:31.347" v="10668" actId="2696"/>
        <pc:sldMkLst>
          <pc:docMk/>
          <pc:sldMk cId="1579067801" sldId="306"/>
        </pc:sldMkLst>
        <pc:spChg chg="mod">
          <ac:chgData name="Ingebjørg Rype" userId="49566a68-3903-48d2-aac6-add244d79446" providerId="ADAL" clId="{F06E119A-DD7C-4B55-887F-17BCD68C1DA1}" dt="2024-07-23T11:20:39.634" v="5292" actId="20577"/>
          <ac:spMkLst>
            <pc:docMk/>
            <pc:sldMk cId="1579067801" sldId="306"/>
            <ac:spMk id="2" creationId="{C8C5B502-FE86-396A-726D-48F2E8A51E57}"/>
          </ac:spMkLst>
        </pc:spChg>
        <pc:spChg chg="mod">
          <ac:chgData name="Ingebjørg Rype" userId="49566a68-3903-48d2-aac6-add244d79446" providerId="ADAL" clId="{F06E119A-DD7C-4B55-887F-17BCD68C1DA1}" dt="2024-07-23T11:21:18.940" v="5377" actId="20577"/>
          <ac:spMkLst>
            <pc:docMk/>
            <pc:sldMk cId="1579067801" sldId="306"/>
            <ac:spMk id="3" creationId="{EB8A3B67-92D6-CA15-F8A9-9B7C54766509}"/>
          </ac:spMkLst>
        </pc:spChg>
      </pc:sldChg>
      <pc:sldChg chg="addSp delSp modSp new mod">
        <pc:chgData name="Ingebjørg Rype" userId="49566a68-3903-48d2-aac6-add244d79446" providerId="ADAL" clId="{F06E119A-DD7C-4B55-887F-17BCD68C1DA1}" dt="2024-07-23T11:25:33.790" v="5404" actId="22"/>
        <pc:sldMkLst>
          <pc:docMk/>
          <pc:sldMk cId="2075499757" sldId="307"/>
        </pc:sldMkLst>
        <pc:spChg chg="mod">
          <ac:chgData name="Ingebjørg Rype" userId="49566a68-3903-48d2-aac6-add244d79446" providerId="ADAL" clId="{F06E119A-DD7C-4B55-887F-17BCD68C1DA1}" dt="2024-07-23T11:22:22.805" v="5402" actId="20577"/>
          <ac:spMkLst>
            <pc:docMk/>
            <pc:sldMk cId="2075499757" sldId="307"/>
            <ac:spMk id="2" creationId="{272DF585-A692-B205-E52F-53A0C9A8771F}"/>
          </ac:spMkLst>
        </pc:spChg>
        <pc:spChg chg="del">
          <ac:chgData name="Ingebjørg Rype" userId="49566a68-3903-48d2-aac6-add244d79446" providerId="ADAL" clId="{F06E119A-DD7C-4B55-887F-17BCD68C1DA1}" dt="2024-07-23T11:25:15.530" v="5403" actId="22"/>
          <ac:spMkLst>
            <pc:docMk/>
            <pc:sldMk cId="2075499757" sldId="307"/>
            <ac:spMk id="3" creationId="{EF93A7C7-980C-1D7E-C3DA-20DC8A67E629}"/>
          </ac:spMkLst>
        </pc:spChg>
        <pc:spChg chg="del">
          <ac:chgData name="Ingebjørg Rype" userId="49566a68-3903-48d2-aac6-add244d79446" providerId="ADAL" clId="{F06E119A-DD7C-4B55-887F-17BCD68C1DA1}" dt="2024-07-23T11:25:33.790" v="5404" actId="22"/>
          <ac:spMkLst>
            <pc:docMk/>
            <pc:sldMk cId="2075499757" sldId="307"/>
            <ac:spMk id="4" creationId="{55C72C09-0F99-810B-774E-E5DFDF19304D}"/>
          </ac:spMkLst>
        </pc:spChg>
        <pc:picChg chg="add mod ord">
          <ac:chgData name="Ingebjørg Rype" userId="49566a68-3903-48d2-aac6-add244d79446" providerId="ADAL" clId="{F06E119A-DD7C-4B55-887F-17BCD68C1DA1}" dt="2024-07-23T11:25:15.530" v="5403" actId="22"/>
          <ac:picMkLst>
            <pc:docMk/>
            <pc:sldMk cId="2075499757" sldId="307"/>
            <ac:picMk id="6" creationId="{A81C5F46-0511-8CD6-3CA9-5F52B214D501}"/>
          </ac:picMkLst>
        </pc:picChg>
        <pc:picChg chg="add mod ord">
          <ac:chgData name="Ingebjørg Rype" userId="49566a68-3903-48d2-aac6-add244d79446" providerId="ADAL" clId="{F06E119A-DD7C-4B55-887F-17BCD68C1DA1}" dt="2024-07-23T11:25:33.790" v="5404" actId="22"/>
          <ac:picMkLst>
            <pc:docMk/>
            <pc:sldMk cId="2075499757" sldId="307"/>
            <ac:picMk id="8" creationId="{712ED586-0CA4-DF5E-FBEA-50A31365D13D}"/>
          </ac:picMkLst>
        </pc:picChg>
      </pc:sldChg>
      <pc:sldChg chg="addSp delSp modSp new mod">
        <pc:chgData name="Ingebjørg Rype" userId="49566a68-3903-48d2-aac6-add244d79446" providerId="ADAL" clId="{F06E119A-DD7C-4B55-887F-17BCD68C1DA1}" dt="2024-07-23T12:11:17.903" v="5502" actId="20577"/>
        <pc:sldMkLst>
          <pc:docMk/>
          <pc:sldMk cId="945267985" sldId="308"/>
        </pc:sldMkLst>
        <pc:spChg chg="mod">
          <ac:chgData name="Ingebjørg Rype" userId="49566a68-3903-48d2-aac6-add244d79446" providerId="ADAL" clId="{F06E119A-DD7C-4B55-887F-17BCD68C1DA1}" dt="2024-07-23T12:11:17.903" v="5502" actId="20577"/>
          <ac:spMkLst>
            <pc:docMk/>
            <pc:sldMk cId="945267985" sldId="308"/>
            <ac:spMk id="2" creationId="{16B32A26-416B-B1D9-82A9-4F936B24C6B8}"/>
          </ac:spMkLst>
        </pc:spChg>
        <pc:spChg chg="del">
          <ac:chgData name="Ingebjørg Rype" userId="49566a68-3903-48d2-aac6-add244d79446" providerId="ADAL" clId="{F06E119A-DD7C-4B55-887F-17BCD68C1DA1}" dt="2024-07-23T12:09:41.981" v="5478" actId="22"/>
          <ac:spMkLst>
            <pc:docMk/>
            <pc:sldMk cId="945267985" sldId="308"/>
            <ac:spMk id="3" creationId="{54CD600C-6DDE-5A2B-114A-C4DF20D976D4}"/>
          </ac:spMkLst>
        </pc:spChg>
        <pc:spChg chg="del">
          <ac:chgData name="Ingebjørg Rype" userId="49566a68-3903-48d2-aac6-add244d79446" providerId="ADAL" clId="{F06E119A-DD7C-4B55-887F-17BCD68C1DA1}" dt="2024-07-23T12:11:04.148" v="5480" actId="22"/>
          <ac:spMkLst>
            <pc:docMk/>
            <pc:sldMk cId="945267985" sldId="308"/>
            <ac:spMk id="4" creationId="{68655493-3732-70DE-9FCA-9D4EF738A8D0}"/>
          </ac:spMkLst>
        </pc:spChg>
        <pc:picChg chg="add mod ord">
          <ac:chgData name="Ingebjørg Rype" userId="49566a68-3903-48d2-aac6-add244d79446" providerId="ADAL" clId="{F06E119A-DD7C-4B55-887F-17BCD68C1DA1}" dt="2024-07-23T12:09:41.981" v="5478" actId="22"/>
          <ac:picMkLst>
            <pc:docMk/>
            <pc:sldMk cId="945267985" sldId="308"/>
            <ac:picMk id="6" creationId="{60BFBA73-9E26-B4CA-CED7-2D51C59215A9}"/>
          </ac:picMkLst>
        </pc:picChg>
        <pc:picChg chg="add mod ord">
          <ac:chgData name="Ingebjørg Rype" userId="49566a68-3903-48d2-aac6-add244d79446" providerId="ADAL" clId="{F06E119A-DD7C-4B55-887F-17BCD68C1DA1}" dt="2024-07-23T12:11:04.148" v="5480" actId="22"/>
          <ac:picMkLst>
            <pc:docMk/>
            <pc:sldMk cId="945267985" sldId="308"/>
            <ac:picMk id="8" creationId="{7C9F5A84-2A0D-4334-E754-4FB3AD251B67}"/>
          </ac:picMkLst>
        </pc:picChg>
      </pc:sldChg>
      <pc:sldChg chg="new del">
        <pc:chgData name="Ingebjørg Rype" userId="49566a68-3903-48d2-aac6-add244d79446" providerId="ADAL" clId="{F06E119A-DD7C-4B55-887F-17BCD68C1DA1}" dt="2024-07-23T12:20:07.716" v="5649" actId="2696"/>
        <pc:sldMkLst>
          <pc:docMk/>
          <pc:sldMk cId="877605654" sldId="309"/>
        </pc:sldMkLst>
      </pc:sldChg>
      <pc:sldChg chg="modSp new del mod modNotesTx">
        <pc:chgData name="Ingebjørg Rype" userId="49566a68-3903-48d2-aac6-add244d79446" providerId="ADAL" clId="{F06E119A-DD7C-4B55-887F-17BCD68C1DA1}" dt="2024-08-06T11:48:42.197" v="13651" actId="2696"/>
        <pc:sldMkLst>
          <pc:docMk/>
          <pc:sldMk cId="3269297730" sldId="309"/>
        </pc:sldMkLst>
        <pc:spChg chg="mod">
          <ac:chgData name="Ingebjørg Rype" userId="49566a68-3903-48d2-aac6-add244d79446" providerId="ADAL" clId="{F06E119A-DD7C-4B55-887F-17BCD68C1DA1}" dt="2024-08-05T10:44:10.504" v="12127" actId="20577"/>
          <ac:spMkLst>
            <pc:docMk/>
            <pc:sldMk cId="3269297730" sldId="309"/>
            <ac:spMk id="2" creationId="{513BB919-83D2-7737-8CEA-739E22E1DE4C}"/>
          </ac:spMkLst>
        </pc:spChg>
        <pc:spChg chg="mod">
          <ac:chgData name="Ingebjørg Rype" userId="49566a68-3903-48d2-aac6-add244d79446" providerId="ADAL" clId="{F06E119A-DD7C-4B55-887F-17BCD68C1DA1}" dt="2024-08-06T07:53:25.091" v="12949" actId="20577"/>
          <ac:spMkLst>
            <pc:docMk/>
            <pc:sldMk cId="3269297730" sldId="309"/>
            <ac:spMk id="3" creationId="{AC2098DE-AD50-1759-4A0B-D45974D65BE4}"/>
          </ac:spMkLst>
        </pc:spChg>
        <pc:spChg chg="mod">
          <ac:chgData name="Ingebjørg Rype" userId="49566a68-3903-48d2-aac6-add244d79446" providerId="ADAL" clId="{F06E119A-DD7C-4B55-887F-17BCD68C1DA1}" dt="2024-08-06T07:53:22.621" v="12936" actId="27636"/>
          <ac:spMkLst>
            <pc:docMk/>
            <pc:sldMk cId="3269297730" sldId="309"/>
            <ac:spMk id="4" creationId="{D1C979DC-711D-5560-12A7-FB4BAC519760}"/>
          </ac:spMkLst>
        </pc:spChg>
      </pc:sldChg>
      <pc:sldChg chg="addSp delSp modSp new mod ord modNotesTx">
        <pc:chgData name="Ingebjørg Rype" userId="49566a68-3903-48d2-aac6-add244d79446" providerId="ADAL" clId="{F06E119A-DD7C-4B55-887F-17BCD68C1DA1}" dt="2024-08-06T11:21:34.270" v="13639" actId="21"/>
        <pc:sldMkLst>
          <pc:docMk/>
          <pc:sldMk cId="1695387521" sldId="310"/>
        </pc:sldMkLst>
        <pc:spChg chg="mod">
          <ac:chgData name="Ingebjørg Rype" userId="49566a68-3903-48d2-aac6-add244d79446" providerId="ADAL" clId="{F06E119A-DD7C-4B55-887F-17BCD68C1DA1}" dt="2024-08-01T09:15:08.725" v="10445"/>
          <ac:spMkLst>
            <pc:docMk/>
            <pc:sldMk cId="1695387521" sldId="310"/>
            <ac:spMk id="2" creationId="{BD15641F-7B36-A220-1E3E-3E13C3546ED1}"/>
          </ac:spMkLst>
        </pc:spChg>
        <pc:spChg chg="mod">
          <ac:chgData name="Ingebjørg Rype" userId="49566a68-3903-48d2-aac6-add244d79446" providerId="ADAL" clId="{F06E119A-DD7C-4B55-887F-17BCD68C1DA1}" dt="2024-08-01T09:04:03.084" v="9825"/>
          <ac:spMkLst>
            <pc:docMk/>
            <pc:sldMk cId="1695387521" sldId="310"/>
            <ac:spMk id="3" creationId="{52B524E7-8503-0EC7-D8F9-1E5A4BBFA6F4}"/>
          </ac:spMkLst>
        </pc:spChg>
        <pc:picChg chg="add del">
          <ac:chgData name="Ingebjørg Rype" userId="49566a68-3903-48d2-aac6-add244d79446" providerId="ADAL" clId="{F06E119A-DD7C-4B55-887F-17BCD68C1DA1}" dt="2024-08-01T09:15:43.148" v="10447" actId="21"/>
          <ac:picMkLst>
            <pc:docMk/>
            <pc:sldMk cId="1695387521" sldId="310"/>
            <ac:picMk id="5" creationId="{8325AC31-4726-2D36-987C-AA53135B41FD}"/>
          </ac:picMkLst>
        </pc:picChg>
        <pc:picChg chg="add del mod">
          <ac:chgData name="Ingebjørg Rype" userId="49566a68-3903-48d2-aac6-add244d79446" providerId="ADAL" clId="{F06E119A-DD7C-4B55-887F-17BCD68C1DA1}" dt="2024-08-06T11:21:34.270" v="13639" actId="21"/>
          <ac:picMkLst>
            <pc:docMk/>
            <pc:sldMk cId="1695387521" sldId="310"/>
            <ac:picMk id="7" creationId="{10C55641-F1AF-9D1B-8E55-D40BCD4897F4}"/>
          </ac:picMkLst>
        </pc:picChg>
        <pc:cxnChg chg="add">
          <ac:chgData name="Ingebjørg Rype" userId="49566a68-3903-48d2-aac6-add244d79446" providerId="ADAL" clId="{F06E119A-DD7C-4B55-887F-17BCD68C1DA1}" dt="2024-08-06T11:20:39.732" v="13636" actId="11529"/>
          <ac:cxnSpMkLst>
            <pc:docMk/>
            <pc:sldMk cId="1695387521" sldId="310"/>
            <ac:cxnSpMk id="5" creationId="{5FE040F8-FE7D-BC29-2043-FD4797EC731C}"/>
          </ac:cxnSpMkLst>
        </pc:cxnChg>
        <pc:cxnChg chg="add">
          <ac:chgData name="Ingebjørg Rype" userId="49566a68-3903-48d2-aac6-add244d79446" providerId="ADAL" clId="{F06E119A-DD7C-4B55-887F-17BCD68C1DA1}" dt="2024-08-01T09:16:48.532" v="10450" actId="11529"/>
          <ac:cxnSpMkLst>
            <pc:docMk/>
            <pc:sldMk cId="1695387521" sldId="310"/>
            <ac:cxnSpMk id="9" creationId="{AE2B5243-6C65-0BF5-CE39-84C4916F0B97}"/>
          </ac:cxnSpMkLst>
        </pc:cxnChg>
        <pc:cxnChg chg="add">
          <ac:chgData name="Ingebjørg Rype" userId="49566a68-3903-48d2-aac6-add244d79446" providerId="ADAL" clId="{F06E119A-DD7C-4B55-887F-17BCD68C1DA1}" dt="2024-08-01T09:17:13.249" v="10451" actId="11529"/>
          <ac:cxnSpMkLst>
            <pc:docMk/>
            <pc:sldMk cId="1695387521" sldId="310"/>
            <ac:cxnSpMk id="11" creationId="{4C8EE6B1-36C8-FED5-81E8-2F0EAC8ECE89}"/>
          </ac:cxnSpMkLst>
        </pc:cxnChg>
      </pc:sldChg>
      <pc:sldChg chg="modSp new del mod">
        <pc:chgData name="Ingebjørg Rype" userId="49566a68-3903-48d2-aac6-add244d79446" providerId="ADAL" clId="{F06E119A-DD7C-4B55-887F-17BCD68C1DA1}" dt="2024-07-23T12:24:06.645" v="5770" actId="2696"/>
        <pc:sldMkLst>
          <pc:docMk/>
          <pc:sldMk cId="3625926436" sldId="310"/>
        </pc:sldMkLst>
        <pc:spChg chg="mod">
          <ac:chgData name="Ingebjørg Rype" userId="49566a68-3903-48d2-aac6-add244d79446" providerId="ADAL" clId="{F06E119A-DD7C-4B55-887F-17BCD68C1DA1}" dt="2024-07-23T12:20:28.918" v="5680" actId="20577"/>
          <ac:spMkLst>
            <pc:docMk/>
            <pc:sldMk cId="3625926436" sldId="310"/>
            <ac:spMk id="2" creationId="{4F4C682B-42A1-CE0D-D6F1-7D6DE725E32F}"/>
          </ac:spMkLst>
        </pc:spChg>
        <pc:spChg chg="mod">
          <ac:chgData name="Ingebjørg Rype" userId="49566a68-3903-48d2-aac6-add244d79446" providerId="ADAL" clId="{F06E119A-DD7C-4B55-887F-17BCD68C1DA1}" dt="2024-07-23T12:23:57.760" v="5769" actId="20577"/>
          <ac:spMkLst>
            <pc:docMk/>
            <pc:sldMk cId="3625926436" sldId="310"/>
            <ac:spMk id="3" creationId="{9C1F4953-B507-7015-24E9-79B7F8F805B7}"/>
          </ac:spMkLst>
        </pc:spChg>
      </pc:sldChg>
      <pc:sldChg chg="addSp delSp modSp new mod ord modNotesTx">
        <pc:chgData name="Ingebjørg Rype" userId="49566a68-3903-48d2-aac6-add244d79446" providerId="ADAL" clId="{F06E119A-DD7C-4B55-887F-17BCD68C1DA1}" dt="2024-08-01T12:38:17.226" v="11323" actId="21"/>
        <pc:sldMkLst>
          <pc:docMk/>
          <pc:sldMk cId="2719935260" sldId="311"/>
        </pc:sldMkLst>
        <pc:spChg chg="mod">
          <ac:chgData name="Ingebjørg Rype" userId="49566a68-3903-48d2-aac6-add244d79446" providerId="ADAL" clId="{F06E119A-DD7C-4B55-887F-17BCD68C1DA1}" dt="2024-07-24T07:02:32.170" v="6439" actId="20577"/>
          <ac:spMkLst>
            <pc:docMk/>
            <pc:sldMk cId="2719935260" sldId="311"/>
            <ac:spMk id="2" creationId="{C71D89F6-3138-5534-60B6-372B909B6FA3}"/>
          </ac:spMkLst>
        </pc:spChg>
        <pc:spChg chg="del">
          <ac:chgData name="Ingebjørg Rype" userId="49566a68-3903-48d2-aac6-add244d79446" providerId="ADAL" clId="{F06E119A-DD7C-4B55-887F-17BCD68C1DA1}" dt="2024-08-01T12:29:41.128" v="11314" actId="22"/>
          <ac:spMkLst>
            <pc:docMk/>
            <pc:sldMk cId="2719935260" sldId="311"/>
            <ac:spMk id="3" creationId="{E82EC410-C801-82F9-7156-157967F87489}"/>
          </ac:spMkLst>
        </pc:spChg>
        <pc:spChg chg="del">
          <ac:chgData name="Ingebjørg Rype" userId="49566a68-3903-48d2-aac6-add244d79446" providerId="ADAL" clId="{F06E119A-DD7C-4B55-887F-17BCD68C1DA1}" dt="2024-08-01T12:30:14.694" v="11315" actId="22"/>
          <ac:spMkLst>
            <pc:docMk/>
            <pc:sldMk cId="2719935260" sldId="311"/>
            <ac:spMk id="4" creationId="{1F891BAB-F8DC-AF5F-7716-8F1556E1116B}"/>
          </ac:spMkLst>
        </pc:spChg>
        <pc:spChg chg="add del mod">
          <ac:chgData name="Ingebjørg Rype" userId="49566a68-3903-48d2-aac6-add244d79446" providerId="ADAL" clId="{F06E119A-DD7C-4B55-887F-17BCD68C1DA1}" dt="2024-08-01T12:37:05.678" v="11319"/>
          <ac:spMkLst>
            <pc:docMk/>
            <pc:sldMk cId="2719935260" sldId="311"/>
            <ac:spMk id="10" creationId="{7BCDB723-602A-D700-F871-4ED35281EDD9}"/>
          </ac:spMkLst>
        </pc:spChg>
        <pc:spChg chg="add del mod">
          <ac:chgData name="Ingebjørg Rype" userId="49566a68-3903-48d2-aac6-add244d79446" providerId="ADAL" clId="{F06E119A-DD7C-4B55-887F-17BCD68C1DA1}" dt="2024-08-01T12:38:17.226" v="11323" actId="21"/>
          <ac:spMkLst>
            <pc:docMk/>
            <pc:sldMk cId="2719935260" sldId="311"/>
            <ac:spMk id="13" creationId="{A763D03F-D6BB-CA1D-327A-87F4495DEEC7}"/>
          </ac:spMkLst>
        </pc:spChg>
        <pc:picChg chg="add mod ord">
          <ac:chgData name="Ingebjørg Rype" userId="49566a68-3903-48d2-aac6-add244d79446" providerId="ADAL" clId="{F06E119A-DD7C-4B55-887F-17BCD68C1DA1}" dt="2024-08-01T12:29:41.128" v="11314" actId="22"/>
          <ac:picMkLst>
            <pc:docMk/>
            <pc:sldMk cId="2719935260" sldId="311"/>
            <ac:picMk id="6" creationId="{544DC6EC-E0C1-A725-3FB4-63B5A5648B73}"/>
          </ac:picMkLst>
        </pc:picChg>
        <pc:picChg chg="add del mod ord">
          <ac:chgData name="Ingebjørg Rype" userId="49566a68-3903-48d2-aac6-add244d79446" providerId="ADAL" clId="{F06E119A-DD7C-4B55-887F-17BCD68C1DA1}" dt="2024-08-01T12:36:59.488" v="11318" actId="21"/>
          <ac:picMkLst>
            <pc:docMk/>
            <pc:sldMk cId="2719935260" sldId="311"/>
            <ac:picMk id="8" creationId="{21AFA1CF-9CA5-483C-B943-A1A69F36EC71}"/>
          </ac:picMkLst>
        </pc:picChg>
        <pc:picChg chg="add del mod">
          <ac:chgData name="Ingebjørg Rype" userId="49566a68-3903-48d2-aac6-add244d79446" providerId="ADAL" clId="{F06E119A-DD7C-4B55-887F-17BCD68C1DA1}" dt="2024-08-01T12:38:17.226" v="11323" actId="21"/>
          <ac:picMkLst>
            <pc:docMk/>
            <pc:sldMk cId="2719935260" sldId="311"/>
            <ac:picMk id="11" creationId="{21AFA1CF-9CA5-483C-B943-A1A69F36EC71}"/>
          </ac:picMkLst>
        </pc:picChg>
        <pc:picChg chg="add del mod ord">
          <ac:chgData name="Ingebjørg Rype" userId="49566a68-3903-48d2-aac6-add244d79446" providerId="ADAL" clId="{F06E119A-DD7C-4B55-887F-17BCD68C1DA1}" dt="2024-08-01T12:38:16.431" v="11322" actId="22"/>
          <ac:picMkLst>
            <pc:docMk/>
            <pc:sldMk cId="2719935260" sldId="311"/>
            <ac:picMk id="15" creationId="{76680C30-1EE3-0569-4C74-113FC519569A}"/>
          </ac:picMkLst>
        </pc:picChg>
      </pc:sldChg>
      <pc:sldChg chg="modSp new del mod">
        <pc:chgData name="Ingebjørg Rype" userId="49566a68-3903-48d2-aac6-add244d79446" providerId="ADAL" clId="{F06E119A-DD7C-4B55-887F-17BCD68C1DA1}" dt="2024-08-01T08:43:25.697" v="9727" actId="2696"/>
        <pc:sldMkLst>
          <pc:docMk/>
          <pc:sldMk cId="1237297751" sldId="312"/>
        </pc:sldMkLst>
        <pc:spChg chg="mod">
          <ac:chgData name="Ingebjørg Rype" userId="49566a68-3903-48d2-aac6-add244d79446" providerId="ADAL" clId="{F06E119A-DD7C-4B55-887F-17BCD68C1DA1}" dt="2024-07-31T12:03:24.117" v="7265"/>
          <ac:spMkLst>
            <pc:docMk/>
            <pc:sldMk cId="1237297751" sldId="312"/>
            <ac:spMk id="2" creationId="{C21B0607-9D5C-789D-509F-71FB758A780B}"/>
          </ac:spMkLst>
        </pc:spChg>
        <pc:spChg chg="mod">
          <ac:chgData name="Ingebjørg Rype" userId="49566a68-3903-48d2-aac6-add244d79446" providerId="ADAL" clId="{F06E119A-DD7C-4B55-887F-17BCD68C1DA1}" dt="2024-07-31T12:04:14.285" v="7366" actId="20577"/>
          <ac:spMkLst>
            <pc:docMk/>
            <pc:sldMk cId="1237297751" sldId="312"/>
            <ac:spMk id="3" creationId="{9770E01F-98E8-E733-E453-C496FBC98991}"/>
          </ac:spMkLst>
        </pc:spChg>
      </pc:sldChg>
      <pc:sldChg chg="new del">
        <pc:chgData name="Ingebjørg Rype" userId="49566a68-3903-48d2-aac6-add244d79446" providerId="ADAL" clId="{F06E119A-DD7C-4B55-887F-17BCD68C1DA1}" dt="2024-07-31T11:47:14.941" v="7115" actId="2696"/>
        <pc:sldMkLst>
          <pc:docMk/>
          <pc:sldMk cId="3414106283" sldId="312"/>
        </pc:sldMkLst>
      </pc:sldChg>
      <pc:sldChg chg="addSp delSp modSp new mod ord modNotesTx">
        <pc:chgData name="Ingebjørg Rype" userId="49566a68-3903-48d2-aac6-add244d79446" providerId="ADAL" clId="{F06E119A-DD7C-4B55-887F-17BCD68C1DA1}" dt="2024-08-05T12:39:56.754" v="12450"/>
        <pc:sldMkLst>
          <pc:docMk/>
          <pc:sldMk cId="1548026688" sldId="313"/>
        </pc:sldMkLst>
        <pc:spChg chg="mod">
          <ac:chgData name="Ingebjørg Rype" userId="49566a68-3903-48d2-aac6-add244d79446" providerId="ADAL" clId="{F06E119A-DD7C-4B55-887F-17BCD68C1DA1}" dt="2024-08-01T13:17:39.717" v="11669" actId="20577"/>
          <ac:spMkLst>
            <pc:docMk/>
            <pc:sldMk cId="1548026688" sldId="313"/>
            <ac:spMk id="2" creationId="{7B9BC6BD-20EB-A08A-31B0-4CC96080129E}"/>
          </ac:spMkLst>
        </pc:spChg>
        <pc:spChg chg="del">
          <ac:chgData name="Ingebjørg Rype" userId="49566a68-3903-48d2-aac6-add244d79446" providerId="ADAL" clId="{F06E119A-DD7C-4B55-887F-17BCD68C1DA1}" dt="2024-07-31T12:54:04.541" v="7843" actId="22"/>
          <ac:spMkLst>
            <pc:docMk/>
            <pc:sldMk cId="1548026688" sldId="313"/>
            <ac:spMk id="3" creationId="{F7D88112-5B46-09FB-85BE-4681A01100B6}"/>
          </ac:spMkLst>
        </pc:spChg>
        <pc:picChg chg="add mod ord">
          <ac:chgData name="Ingebjørg Rype" userId="49566a68-3903-48d2-aac6-add244d79446" providerId="ADAL" clId="{F06E119A-DD7C-4B55-887F-17BCD68C1DA1}" dt="2024-07-31T12:54:04.541" v="7843" actId="22"/>
          <ac:picMkLst>
            <pc:docMk/>
            <pc:sldMk cId="1548026688" sldId="313"/>
            <ac:picMk id="5" creationId="{B9AA97AE-6A21-C0D6-9F94-A5024BB07288}"/>
          </ac:picMkLst>
        </pc:picChg>
      </pc:sldChg>
      <pc:sldChg chg="modSp new del mod">
        <pc:chgData name="Ingebjørg Rype" userId="49566a68-3903-48d2-aac6-add244d79446" providerId="ADAL" clId="{F06E119A-DD7C-4B55-887F-17BCD68C1DA1}" dt="2024-08-01T13:18:14.880" v="11681" actId="2696"/>
        <pc:sldMkLst>
          <pc:docMk/>
          <pc:sldMk cId="3785254956" sldId="314"/>
        </pc:sldMkLst>
        <pc:spChg chg="mod">
          <ac:chgData name="Ingebjørg Rype" userId="49566a68-3903-48d2-aac6-add244d79446" providerId="ADAL" clId="{F06E119A-DD7C-4B55-887F-17BCD68C1DA1}" dt="2024-07-31T13:06:23.836" v="7951" actId="20577"/>
          <ac:spMkLst>
            <pc:docMk/>
            <pc:sldMk cId="3785254956" sldId="314"/>
            <ac:spMk id="2" creationId="{50198C8B-5EC2-46F5-27A6-697A4D045FA8}"/>
          </ac:spMkLst>
        </pc:spChg>
      </pc:sldChg>
      <pc:sldChg chg="addSp delSp modSp new mod ord">
        <pc:chgData name="Ingebjørg Rype" userId="49566a68-3903-48d2-aac6-add244d79446" providerId="ADAL" clId="{F06E119A-DD7C-4B55-887F-17BCD68C1DA1}" dt="2024-08-06T13:06:16.345" v="13968" actId="6549"/>
        <pc:sldMkLst>
          <pc:docMk/>
          <pc:sldMk cId="4137124124" sldId="315"/>
        </pc:sldMkLst>
        <pc:spChg chg="mod">
          <ac:chgData name="Ingebjørg Rype" userId="49566a68-3903-48d2-aac6-add244d79446" providerId="ADAL" clId="{F06E119A-DD7C-4B55-887F-17BCD68C1DA1}" dt="2024-08-01T13:17:51.272" v="11673" actId="20577"/>
          <ac:spMkLst>
            <pc:docMk/>
            <pc:sldMk cId="4137124124" sldId="315"/>
            <ac:spMk id="2" creationId="{38CF6219-A538-7134-A78F-9CAF8567C8B2}"/>
          </ac:spMkLst>
        </pc:spChg>
        <pc:spChg chg="del">
          <ac:chgData name="Ingebjørg Rype" userId="49566a68-3903-48d2-aac6-add244d79446" providerId="ADAL" clId="{F06E119A-DD7C-4B55-887F-17BCD68C1DA1}" dt="2024-08-01T13:10:58.188" v="11647" actId="22"/>
          <ac:spMkLst>
            <pc:docMk/>
            <pc:sldMk cId="4137124124" sldId="315"/>
            <ac:spMk id="3" creationId="{F1630ED9-10D9-DD0C-634A-1CB2F759B179}"/>
          </ac:spMkLst>
        </pc:spChg>
        <pc:spChg chg="del">
          <ac:chgData name="Ingebjørg Rype" userId="49566a68-3903-48d2-aac6-add244d79446" providerId="ADAL" clId="{F06E119A-DD7C-4B55-887F-17BCD68C1DA1}" dt="2024-08-01T13:15:03.450" v="11648" actId="22"/>
          <ac:spMkLst>
            <pc:docMk/>
            <pc:sldMk cId="4137124124" sldId="315"/>
            <ac:spMk id="4" creationId="{723E8612-123C-EF56-2A61-5C84C49155A1}"/>
          </ac:spMkLst>
        </pc:spChg>
        <pc:spChg chg="add mod">
          <ac:chgData name="Ingebjørg Rype" userId="49566a68-3903-48d2-aac6-add244d79446" providerId="ADAL" clId="{F06E119A-DD7C-4B55-887F-17BCD68C1DA1}" dt="2024-08-06T13:06:16.345" v="13968" actId="6549"/>
          <ac:spMkLst>
            <pc:docMk/>
            <pc:sldMk cId="4137124124" sldId="315"/>
            <ac:spMk id="4" creationId="{A87652A7-F72F-5FB3-EDE0-A80FDE431CA0}"/>
          </ac:spMkLst>
        </pc:spChg>
        <pc:spChg chg="add del mod">
          <ac:chgData name="Ingebjørg Rype" userId="49566a68-3903-48d2-aac6-add244d79446" providerId="ADAL" clId="{F06E119A-DD7C-4B55-887F-17BCD68C1DA1}" dt="2024-08-01T13:16:44.393" v="11650" actId="22"/>
          <ac:spMkLst>
            <pc:docMk/>
            <pc:sldMk cId="4137124124" sldId="315"/>
            <ac:spMk id="10" creationId="{B41D6B00-11BE-5435-3A15-63055CBE8F90}"/>
          </ac:spMkLst>
        </pc:spChg>
        <pc:picChg chg="add mod ord">
          <ac:chgData name="Ingebjørg Rype" userId="49566a68-3903-48d2-aac6-add244d79446" providerId="ADAL" clId="{F06E119A-DD7C-4B55-887F-17BCD68C1DA1}" dt="2024-08-01T13:10:58.188" v="11647" actId="22"/>
          <ac:picMkLst>
            <pc:docMk/>
            <pc:sldMk cId="4137124124" sldId="315"/>
            <ac:picMk id="6" creationId="{2ADC128F-1376-A3AB-D984-CDBB5AD0ACAD}"/>
          </ac:picMkLst>
        </pc:picChg>
        <pc:picChg chg="add del mod ord">
          <ac:chgData name="Ingebjørg Rype" userId="49566a68-3903-48d2-aac6-add244d79446" providerId="ADAL" clId="{F06E119A-DD7C-4B55-887F-17BCD68C1DA1}" dt="2024-08-01T13:15:19.857" v="11649" actId="21"/>
          <ac:picMkLst>
            <pc:docMk/>
            <pc:sldMk cId="4137124124" sldId="315"/>
            <ac:picMk id="8" creationId="{D80B0A24-3BBA-DAA0-589C-A26867785A73}"/>
          </ac:picMkLst>
        </pc:picChg>
        <pc:picChg chg="add del mod ord">
          <ac:chgData name="Ingebjørg Rype" userId="49566a68-3903-48d2-aac6-add244d79446" providerId="ADAL" clId="{F06E119A-DD7C-4B55-887F-17BCD68C1DA1}" dt="2024-08-06T08:24:00.700" v="13016" actId="21"/>
          <ac:picMkLst>
            <pc:docMk/>
            <pc:sldMk cId="4137124124" sldId="315"/>
            <ac:picMk id="12" creationId="{ECF5A558-166C-B4FF-724D-60D3C365FFC5}"/>
          </ac:picMkLst>
        </pc:picChg>
      </pc:sldChg>
      <pc:sldChg chg="modSp new del mod">
        <pc:chgData name="Ingebjørg Rype" userId="49566a68-3903-48d2-aac6-add244d79446" providerId="ADAL" clId="{F06E119A-DD7C-4B55-887F-17BCD68C1DA1}" dt="2024-08-05T08:45:11.657" v="11684" actId="2696"/>
        <pc:sldMkLst>
          <pc:docMk/>
          <pc:sldMk cId="263595754" sldId="316"/>
        </pc:sldMkLst>
        <pc:spChg chg="mod">
          <ac:chgData name="Ingebjørg Rype" userId="49566a68-3903-48d2-aac6-add244d79446" providerId="ADAL" clId="{F06E119A-DD7C-4B55-887F-17BCD68C1DA1}" dt="2024-08-01T08:40:12.744" v="9708" actId="20577"/>
          <ac:spMkLst>
            <pc:docMk/>
            <pc:sldMk cId="263595754" sldId="316"/>
            <ac:spMk id="2" creationId="{1ABDD2E1-A62A-C80E-D4F9-88D79F7EEA85}"/>
          </ac:spMkLst>
        </pc:spChg>
        <pc:spChg chg="mod">
          <ac:chgData name="Ingebjørg Rype" userId="49566a68-3903-48d2-aac6-add244d79446" providerId="ADAL" clId="{F06E119A-DD7C-4B55-887F-17BCD68C1DA1}" dt="2024-08-01T08:40:42.524" v="9709"/>
          <ac:spMkLst>
            <pc:docMk/>
            <pc:sldMk cId="263595754" sldId="316"/>
            <ac:spMk id="3" creationId="{8F781D64-61F2-B0C5-114E-4BD31DE7C427}"/>
          </ac:spMkLst>
        </pc:spChg>
      </pc:sldChg>
      <pc:sldChg chg="modSp new del mod">
        <pc:chgData name="Ingebjørg Rype" userId="49566a68-3903-48d2-aac6-add244d79446" providerId="ADAL" clId="{F06E119A-DD7C-4B55-887F-17BCD68C1DA1}" dt="2024-08-01T08:39:52.851" v="9657" actId="2696"/>
        <pc:sldMkLst>
          <pc:docMk/>
          <pc:sldMk cId="668383640" sldId="316"/>
        </pc:sldMkLst>
        <pc:spChg chg="mod">
          <ac:chgData name="Ingebjørg Rype" userId="49566a68-3903-48d2-aac6-add244d79446" providerId="ADAL" clId="{F06E119A-DD7C-4B55-887F-17BCD68C1DA1}" dt="2024-08-01T08:39:38.322" v="9656" actId="20577"/>
          <ac:spMkLst>
            <pc:docMk/>
            <pc:sldMk cId="668383640" sldId="316"/>
            <ac:spMk id="2" creationId="{B6FD9895-741A-3A87-5F57-4EFA8E775AA4}"/>
          </ac:spMkLst>
        </pc:spChg>
      </pc:sldChg>
      <pc:sldChg chg="modSp new del mod">
        <pc:chgData name="Ingebjørg Rype" userId="49566a68-3903-48d2-aac6-add244d79446" providerId="ADAL" clId="{F06E119A-DD7C-4B55-887F-17BCD68C1DA1}" dt="2024-08-01T12:24:35.702" v="11250" actId="2696"/>
        <pc:sldMkLst>
          <pc:docMk/>
          <pc:sldMk cId="2964715364" sldId="317"/>
        </pc:sldMkLst>
        <pc:spChg chg="mod">
          <ac:chgData name="Ingebjørg Rype" userId="49566a68-3903-48d2-aac6-add244d79446" providerId="ADAL" clId="{F06E119A-DD7C-4B55-887F-17BCD68C1DA1}" dt="2024-08-01T12:24:05.744" v="11248" actId="20577"/>
          <ac:spMkLst>
            <pc:docMk/>
            <pc:sldMk cId="2964715364" sldId="317"/>
            <ac:spMk id="2" creationId="{8C27854D-1F22-A2CB-1B83-6614C791CB1A}"/>
          </ac:spMkLst>
        </pc:spChg>
      </pc:sldChg>
      <pc:sldChg chg="addSp delSp modSp new mod ord">
        <pc:chgData name="Ingebjørg Rype" userId="49566a68-3903-48d2-aac6-add244d79446" providerId="ADAL" clId="{F06E119A-DD7C-4B55-887F-17BCD68C1DA1}" dt="2024-08-05T12:40:02.941" v="12452"/>
        <pc:sldMkLst>
          <pc:docMk/>
          <pc:sldMk cId="2466243699" sldId="318"/>
        </pc:sldMkLst>
        <pc:spChg chg="mod">
          <ac:chgData name="Ingebjørg Rype" userId="49566a68-3903-48d2-aac6-add244d79446" providerId="ADAL" clId="{F06E119A-DD7C-4B55-887F-17BCD68C1DA1}" dt="2024-08-01T13:17:59.319" v="11680" actId="20577"/>
          <ac:spMkLst>
            <pc:docMk/>
            <pc:sldMk cId="2466243699" sldId="318"/>
            <ac:spMk id="2" creationId="{98A8A1B5-A76F-2223-2018-104E5415E656}"/>
          </ac:spMkLst>
        </pc:spChg>
        <pc:spChg chg="del mod">
          <ac:chgData name="Ingebjørg Rype" userId="49566a68-3903-48d2-aac6-add244d79446" providerId="ADAL" clId="{F06E119A-DD7C-4B55-887F-17BCD68C1DA1}" dt="2024-08-01T12:25:01.193" v="11286" actId="22"/>
          <ac:spMkLst>
            <pc:docMk/>
            <pc:sldMk cId="2466243699" sldId="318"/>
            <ac:spMk id="3" creationId="{61A1725C-F75C-6A1D-7037-CD2A48FBE630}"/>
          </ac:spMkLst>
        </pc:spChg>
        <pc:spChg chg="del">
          <ac:chgData name="Ingebjørg Rype" userId="49566a68-3903-48d2-aac6-add244d79446" providerId="ADAL" clId="{F06E119A-DD7C-4B55-887F-17BCD68C1DA1}" dt="2024-08-01T12:27:01.274" v="11287" actId="22"/>
          <ac:spMkLst>
            <pc:docMk/>
            <pc:sldMk cId="2466243699" sldId="318"/>
            <ac:spMk id="4" creationId="{EB9EC4C1-0595-F936-668C-B1AE07F9729D}"/>
          </ac:spMkLst>
        </pc:spChg>
        <pc:picChg chg="add mod ord">
          <ac:chgData name="Ingebjørg Rype" userId="49566a68-3903-48d2-aac6-add244d79446" providerId="ADAL" clId="{F06E119A-DD7C-4B55-887F-17BCD68C1DA1}" dt="2024-08-01T12:25:01.193" v="11286" actId="22"/>
          <ac:picMkLst>
            <pc:docMk/>
            <pc:sldMk cId="2466243699" sldId="318"/>
            <ac:picMk id="6" creationId="{145DD94C-E026-C2C2-F2A1-5D6AC8619F8F}"/>
          </ac:picMkLst>
        </pc:picChg>
        <pc:picChg chg="add mod ord">
          <ac:chgData name="Ingebjørg Rype" userId="49566a68-3903-48d2-aac6-add244d79446" providerId="ADAL" clId="{F06E119A-DD7C-4B55-887F-17BCD68C1DA1}" dt="2024-08-01T12:27:01.274" v="11287" actId="22"/>
          <ac:picMkLst>
            <pc:docMk/>
            <pc:sldMk cId="2466243699" sldId="318"/>
            <ac:picMk id="8" creationId="{6E5F9B45-5B8A-EE24-1D5F-A685C4F52B12}"/>
          </ac:picMkLst>
        </pc:picChg>
      </pc:sldChg>
      <pc:sldChg chg="addSp delSp modSp new mod modNotesTx">
        <pc:chgData name="Ingebjørg Rype" userId="49566a68-3903-48d2-aac6-add244d79446" providerId="ADAL" clId="{F06E119A-DD7C-4B55-887F-17BCD68C1DA1}" dt="2024-08-01T12:44:41.267" v="11598" actId="20577"/>
        <pc:sldMkLst>
          <pc:docMk/>
          <pc:sldMk cId="868242640" sldId="319"/>
        </pc:sldMkLst>
        <pc:spChg chg="mod">
          <ac:chgData name="Ingebjørg Rype" userId="49566a68-3903-48d2-aac6-add244d79446" providerId="ADAL" clId="{F06E119A-DD7C-4B55-887F-17BCD68C1DA1}" dt="2024-08-01T12:38:55.985" v="11350" actId="20577"/>
          <ac:spMkLst>
            <pc:docMk/>
            <pc:sldMk cId="868242640" sldId="319"/>
            <ac:spMk id="2" creationId="{8C41F550-F9B3-18DA-069B-BDD27FD038B4}"/>
          </ac:spMkLst>
        </pc:spChg>
        <pc:spChg chg="del">
          <ac:chgData name="Ingebjørg Rype" userId="49566a68-3903-48d2-aac6-add244d79446" providerId="ADAL" clId="{F06E119A-DD7C-4B55-887F-17BCD68C1DA1}" dt="2024-08-01T12:38:31.078" v="11325" actId="22"/>
          <ac:spMkLst>
            <pc:docMk/>
            <pc:sldMk cId="868242640" sldId="319"/>
            <ac:spMk id="3" creationId="{DAB66D32-6357-5F44-D2E2-5597773A4CE1}"/>
          </ac:spMkLst>
        </pc:spChg>
        <pc:spChg chg="del">
          <ac:chgData name="Ingebjørg Rype" userId="49566a68-3903-48d2-aac6-add244d79446" providerId="ADAL" clId="{F06E119A-DD7C-4B55-887F-17BCD68C1DA1}" dt="2024-08-01T12:43:06.636" v="11351" actId="22"/>
          <ac:spMkLst>
            <pc:docMk/>
            <pc:sldMk cId="868242640" sldId="319"/>
            <ac:spMk id="4" creationId="{FD020A9D-A8BB-ADFC-1CB2-0D7360A6091C}"/>
          </ac:spMkLst>
        </pc:spChg>
        <pc:picChg chg="add mod ord">
          <ac:chgData name="Ingebjørg Rype" userId="49566a68-3903-48d2-aac6-add244d79446" providerId="ADAL" clId="{F06E119A-DD7C-4B55-887F-17BCD68C1DA1}" dt="2024-08-01T12:38:31.078" v="11325" actId="22"/>
          <ac:picMkLst>
            <pc:docMk/>
            <pc:sldMk cId="868242640" sldId="319"/>
            <ac:picMk id="6" creationId="{F2984A80-FD44-D40B-60F2-2766CC6D9F49}"/>
          </ac:picMkLst>
        </pc:picChg>
        <pc:picChg chg="add mod ord">
          <ac:chgData name="Ingebjørg Rype" userId="49566a68-3903-48d2-aac6-add244d79446" providerId="ADAL" clId="{F06E119A-DD7C-4B55-887F-17BCD68C1DA1}" dt="2024-08-01T12:43:06.636" v="11351" actId="22"/>
          <ac:picMkLst>
            <pc:docMk/>
            <pc:sldMk cId="868242640" sldId="319"/>
            <ac:picMk id="8" creationId="{DA32ECDD-D715-6580-93B7-7A6EB64E8FD4}"/>
          </ac:picMkLst>
        </pc:picChg>
      </pc:sldChg>
      <pc:sldChg chg="modSp new del mod">
        <pc:chgData name="Ingebjørg Rype" userId="49566a68-3903-48d2-aac6-add244d79446" providerId="ADAL" clId="{F06E119A-DD7C-4B55-887F-17BCD68C1DA1}" dt="2024-08-01T12:36:33.591" v="11317" actId="2696"/>
        <pc:sldMkLst>
          <pc:docMk/>
          <pc:sldMk cId="2931309574" sldId="319"/>
        </pc:sldMkLst>
        <pc:spChg chg="mod">
          <ac:chgData name="Ingebjørg Rype" userId="49566a68-3903-48d2-aac6-add244d79446" providerId="ADAL" clId="{F06E119A-DD7C-4B55-887F-17BCD68C1DA1}" dt="2024-08-01T12:27:56.956" v="11311" actId="20577"/>
          <ac:spMkLst>
            <pc:docMk/>
            <pc:sldMk cId="2931309574" sldId="319"/>
            <ac:spMk id="2" creationId="{ABB6CC95-BC14-B9AC-930D-C909AD90934A}"/>
          </ac:spMkLst>
        </pc:spChg>
      </pc:sldChg>
      <pc:sldChg chg="new del">
        <pc:chgData name="Ingebjørg Rype" userId="49566a68-3903-48d2-aac6-add244d79446" providerId="ADAL" clId="{F06E119A-DD7C-4B55-887F-17BCD68C1DA1}" dt="2024-08-01T12:43:53.456" v="11475" actId="2696"/>
        <pc:sldMkLst>
          <pc:docMk/>
          <pc:sldMk cId="1268297143" sldId="320"/>
        </pc:sldMkLst>
      </pc:sldChg>
      <pc:sldChg chg="addSp delSp modSp new mod">
        <pc:chgData name="Ingebjørg Rype" userId="49566a68-3903-48d2-aac6-add244d79446" providerId="ADAL" clId="{F06E119A-DD7C-4B55-887F-17BCD68C1DA1}" dt="2024-08-01T13:00:39.334" v="11600" actId="22"/>
        <pc:sldMkLst>
          <pc:docMk/>
          <pc:sldMk cId="2743637323" sldId="320"/>
        </pc:sldMkLst>
        <pc:spChg chg="mod">
          <ac:chgData name="Ingebjørg Rype" userId="49566a68-3903-48d2-aac6-add244d79446" providerId="ADAL" clId="{F06E119A-DD7C-4B55-887F-17BCD68C1DA1}" dt="2024-08-01T12:44:08.962" v="11492" actId="20577"/>
          <ac:spMkLst>
            <pc:docMk/>
            <pc:sldMk cId="2743637323" sldId="320"/>
            <ac:spMk id="2" creationId="{4A5C4444-D535-7600-A880-A1E151DF7190}"/>
          </ac:spMkLst>
        </pc:spChg>
        <pc:spChg chg="del">
          <ac:chgData name="Ingebjørg Rype" userId="49566a68-3903-48d2-aac6-add244d79446" providerId="ADAL" clId="{F06E119A-DD7C-4B55-887F-17BCD68C1DA1}" dt="2024-08-01T12:48:54.028" v="11599" actId="22"/>
          <ac:spMkLst>
            <pc:docMk/>
            <pc:sldMk cId="2743637323" sldId="320"/>
            <ac:spMk id="3" creationId="{7FB4FE16-7D38-87AA-83A6-33EA0EDEAD37}"/>
          </ac:spMkLst>
        </pc:spChg>
        <pc:spChg chg="del">
          <ac:chgData name="Ingebjørg Rype" userId="49566a68-3903-48d2-aac6-add244d79446" providerId="ADAL" clId="{F06E119A-DD7C-4B55-887F-17BCD68C1DA1}" dt="2024-08-01T13:00:39.334" v="11600" actId="22"/>
          <ac:spMkLst>
            <pc:docMk/>
            <pc:sldMk cId="2743637323" sldId="320"/>
            <ac:spMk id="4" creationId="{46964E35-7807-3B6E-BC8E-E73810A182E0}"/>
          </ac:spMkLst>
        </pc:spChg>
        <pc:picChg chg="add mod ord">
          <ac:chgData name="Ingebjørg Rype" userId="49566a68-3903-48d2-aac6-add244d79446" providerId="ADAL" clId="{F06E119A-DD7C-4B55-887F-17BCD68C1DA1}" dt="2024-08-01T12:48:54.028" v="11599" actId="22"/>
          <ac:picMkLst>
            <pc:docMk/>
            <pc:sldMk cId="2743637323" sldId="320"/>
            <ac:picMk id="6" creationId="{9CFC847B-EF3A-5041-5889-3CB981CF639F}"/>
          </ac:picMkLst>
        </pc:picChg>
        <pc:picChg chg="add mod ord">
          <ac:chgData name="Ingebjørg Rype" userId="49566a68-3903-48d2-aac6-add244d79446" providerId="ADAL" clId="{F06E119A-DD7C-4B55-887F-17BCD68C1DA1}" dt="2024-08-01T13:00:39.334" v="11600" actId="22"/>
          <ac:picMkLst>
            <pc:docMk/>
            <pc:sldMk cId="2743637323" sldId="320"/>
            <ac:picMk id="8" creationId="{0FBDFB80-BB77-BD31-20E3-7540B0F073F7}"/>
          </ac:picMkLst>
        </pc:picChg>
      </pc:sldChg>
      <pc:sldChg chg="addSp delSp modSp new del mod">
        <pc:chgData name="Ingebjørg Rype" userId="49566a68-3903-48d2-aac6-add244d79446" providerId="ADAL" clId="{F06E119A-DD7C-4B55-887F-17BCD68C1DA1}" dt="2024-08-06T08:44:33.767" v="13134" actId="2696"/>
        <pc:sldMkLst>
          <pc:docMk/>
          <pc:sldMk cId="2865240557" sldId="321"/>
        </pc:sldMkLst>
        <pc:spChg chg="mod">
          <ac:chgData name="Ingebjørg Rype" userId="49566a68-3903-48d2-aac6-add244d79446" providerId="ADAL" clId="{F06E119A-DD7C-4B55-887F-17BCD68C1DA1}" dt="2024-08-01T13:01:01.718" v="11613" actId="20577"/>
          <ac:spMkLst>
            <pc:docMk/>
            <pc:sldMk cId="2865240557" sldId="321"/>
            <ac:spMk id="2" creationId="{B06D1B87-1879-E62E-2EA2-B7C5735D86BF}"/>
          </ac:spMkLst>
        </pc:spChg>
        <pc:spChg chg="del">
          <ac:chgData name="Ingebjørg Rype" userId="49566a68-3903-48d2-aac6-add244d79446" providerId="ADAL" clId="{F06E119A-DD7C-4B55-887F-17BCD68C1DA1}" dt="2024-08-01T13:01:30.678" v="11614" actId="22"/>
          <ac:spMkLst>
            <pc:docMk/>
            <pc:sldMk cId="2865240557" sldId="321"/>
            <ac:spMk id="3" creationId="{B9ED788B-9E53-3675-FB12-7600CE6F925C}"/>
          </ac:spMkLst>
        </pc:spChg>
        <pc:spChg chg="mod">
          <ac:chgData name="Ingebjørg Rype" userId="49566a68-3903-48d2-aac6-add244d79446" providerId="ADAL" clId="{F06E119A-DD7C-4B55-887F-17BCD68C1DA1}" dt="2024-08-01T13:01:44.822" v="11644" actId="20577"/>
          <ac:spMkLst>
            <pc:docMk/>
            <pc:sldMk cId="2865240557" sldId="321"/>
            <ac:spMk id="4" creationId="{FB846758-C831-72FF-8DCD-AA7C5D6D794A}"/>
          </ac:spMkLst>
        </pc:spChg>
        <pc:picChg chg="add mod ord">
          <ac:chgData name="Ingebjørg Rype" userId="49566a68-3903-48d2-aac6-add244d79446" providerId="ADAL" clId="{F06E119A-DD7C-4B55-887F-17BCD68C1DA1}" dt="2024-08-01T13:01:30.678" v="11614" actId="22"/>
          <ac:picMkLst>
            <pc:docMk/>
            <pc:sldMk cId="2865240557" sldId="321"/>
            <ac:picMk id="6" creationId="{CEDD7F80-749A-4F07-EBCA-3235B849B85E}"/>
          </ac:picMkLst>
        </pc:picChg>
      </pc:sldChg>
      <pc:sldChg chg="addSp delSp modSp new mod modNotesTx">
        <pc:chgData name="Ingebjørg Rype" userId="49566a68-3903-48d2-aac6-add244d79446" providerId="ADAL" clId="{F06E119A-DD7C-4B55-887F-17BCD68C1DA1}" dt="2024-08-21T10:37:33.215" v="15394" actId="20577"/>
        <pc:sldMkLst>
          <pc:docMk/>
          <pc:sldMk cId="76749934" sldId="322"/>
        </pc:sldMkLst>
        <pc:spChg chg="mod">
          <ac:chgData name="Ingebjørg Rype" userId="49566a68-3903-48d2-aac6-add244d79446" providerId="ADAL" clId="{F06E119A-DD7C-4B55-887F-17BCD68C1DA1}" dt="2024-08-21T10:37:33.215" v="15394" actId="20577"/>
          <ac:spMkLst>
            <pc:docMk/>
            <pc:sldMk cId="76749934" sldId="322"/>
            <ac:spMk id="2" creationId="{8BA2FAFE-CA9D-10E4-AF65-9179EA1169BF}"/>
          </ac:spMkLst>
        </pc:spChg>
        <pc:spChg chg="del">
          <ac:chgData name="Ingebjørg Rype" userId="49566a68-3903-48d2-aac6-add244d79446" providerId="ADAL" clId="{F06E119A-DD7C-4B55-887F-17BCD68C1DA1}" dt="2024-08-05T11:51:14.035" v="12362" actId="22"/>
          <ac:spMkLst>
            <pc:docMk/>
            <pc:sldMk cId="76749934" sldId="322"/>
            <ac:spMk id="3" creationId="{812B60D6-4FF7-8954-12D5-E8D875EF3E48}"/>
          </ac:spMkLst>
        </pc:spChg>
        <pc:picChg chg="add mod ord">
          <ac:chgData name="Ingebjørg Rype" userId="49566a68-3903-48d2-aac6-add244d79446" providerId="ADAL" clId="{F06E119A-DD7C-4B55-887F-17BCD68C1DA1}" dt="2024-08-05T11:51:14.035" v="12362" actId="22"/>
          <ac:picMkLst>
            <pc:docMk/>
            <pc:sldMk cId="76749934" sldId="322"/>
            <ac:picMk id="5" creationId="{7D4296CB-4443-1D2E-62F7-6732E7E8355B}"/>
          </ac:picMkLst>
        </pc:picChg>
      </pc:sldChg>
      <pc:sldChg chg="new del">
        <pc:chgData name="Ingebjørg Rype" userId="49566a68-3903-48d2-aac6-add244d79446" providerId="ADAL" clId="{F06E119A-DD7C-4B55-887F-17BCD68C1DA1}" dt="2024-08-05T08:39:52.236" v="11683" actId="2696"/>
        <pc:sldMkLst>
          <pc:docMk/>
          <pc:sldMk cId="1546510374" sldId="322"/>
        </pc:sldMkLst>
      </pc:sldChg>
      <pc:sldChg chg="new del">
        <pc:chgData name="Ingebjørg Rype" userId="49566a68-3903-48d2-aac6-add244d79446" providerId="ADAL" clId="{F06E119A-DD7C-4B55-887F-17BCD68C1DA1}" dt="2024-08-05T11:50:53.421" v="12360" actId="2696"/>
        <pc:sldMkLst>
          <pc:docMk/>
          <pc:sldMk cId="1719133585" sldId="322"/>
        </pc:sldMkLst>
      </pc:sldChg>
      <pc:sldChg chg="addSp delSp modSp new del mod">
        <pc:chgData name="Ingebjørg Rype" userId="49566a68-3903-48d2-aac6-add244d79446" providerId="ADAL" clId="{F06E119A-DD7C-4B55-887F-17BCD68C1DA1}" dt="2024-08-05T08:52:15.270" v="11816" actId="2696"/>
        <pc:sldMkLst>
          <pc:docMk/>
          <pc:sldMk cId="3305857100" sldId="322"/>
        </pc:sldMkLst>
        <pc:spChg chg="mod">
          <ac:chgData name="Ingebjørg Rype" userId="49566a68-3903-48d2-aac6-add244d79446" providerId="ADAL" clId="{F06E119A-DD7C-4B55-887F-17BCD68C1DA1}" dt="2024-08-05T08:50:33.344" v="11750" actId="20577"/>
          <ac:spMkLst>
            <pc:docMk/>
            <pc:sldMk cId="3305857100" sldId="322"/>
            <ac:spMk id="2" creationId="{4268199F-8AD4-BDC9-94B3-4D528F6BE0D0}"/>
          </ac:spMkLst>
        </pc:spChg>
        <pc:spChg chg="del">
          <ac:chgData name="Ingebjørg Rype" userId="49566a68-3903-48d2-aac6-add244d79446" providerId="ADAL" clId="{F06E119A-DD7C-4B55-887F-17BCD68C1DA1}" dt="2024-08-05T08:49:06.807" v="11686" actId="22"/>
          <ac:spMkLst>
            <pc:docMk/>
            <pc:sldMk cId="3305857100" sldId="322"/>
            <ac:spMk id="4" creationId="{C2ED27A7-A7B1-E195-B1CE-0710A0615B1F}"/>
          </ac:spMkLst>
        </pc:spChg>
        <pc:spChg chg="add del mod">
          <ac:chgData name="Ingebjørg Rype" userId="49566a68-3903-48d2-aac6-add244d79446" providerId="ADAL" clId="{F06E119A-DD7C-4B55-887F-17BCD68C1DA1}" dt="2024-08-05T08:49:32.338" v="11691"/>
          <ac:spMkLst>
            <pc:docMk/>
            <pc:sldMk cId="3305857100" sldId="322"/>
            <ac:spMk id="8" creationId="{04FEA465-3F94-CDC9-D217-81F622FB8DCC}"/>
          </ac:spMkLst>
        </pc:spChg>
        <pc:picChg chg="add del mod ord">
          <ac:chgData name="Ingebjørg Rype" userId="49566a68-3903-48d2-aac6-add244d79446" providerId="ADAL" clId="{F06E119A-DD7C-4B55-887F-17BCD68C1DA1}" dt="2024-08-05T08:49:28.951" v="11690" actId="21"/>
          <ac:picMkLst>
            <pc:docMk/>
            <pc:sldMk cId="3305857100" sldId="322"/>
            <ac:picMk id="6" creationId="{942C5281-8B68-DAC5-0DF2-68A404D984BC}"/>
          </ac:picMkLst>
        </pc:picChg>
        <pc:picChg chg="add mod">
          <ac:chgData name="Ingebjørg Rype" userId="49566a68-3903-48d2-aac6-add244d79446" providerId="ADAL" clId="{F06E119A-DD7C-4B55-887F-17BCD68C1DA1}" dt="2024-08-05T08:49:32.338" v="11691"/>
          <ac:picMkLst>
            <pc:docMk/>
            <pc:sldMk cId="3305857100" sldId="322"/>
            <ac:picMk id="9" creationId="{942C5281-8B68-DAC5-0DF2-68A404D984BC}"/>
          </ac:picMkLst>
        </pc:picChg>
      </pc:sldChg>
      <pc:sldChg chg="addSp delSp modSp new mod">
        <pc:chgData name="Ingebjørg Rype" userId="49566a68-3903-48d2-aac6-add244d79446" providerId="ADAL" clId="{F06E119A-DD7C-4B55-887F-17BCD68C1DA1}" dt="2024-08-05T12:56:47.480" v="12605" actId="20577"/>
        <pc:sldMkLst>
          <pc:docMk/>
          <pc:sldMk cId="1420279148" sldId="323"/>
        </pc:sldMkLst>
        <pc:spChg chg="mod">
          <ac:chgData name="Ingebjørg Rype" userId="49566a68-3903-48d2-aac6-add244d79446" providerId="ADAL" clId="{F06E119A-DD7C-4B55-887F-17BCD68C1DA1}" dt="2024-08-05T12:56:47.480" v="12605" actId="20577"/>
          <ac:spMkLst>
            <pc:docMk/>
            <pc:sldMk cId="1420279148" sldId="323"/>
            <ac:spMk id="2" creationId="{30D4529B-138C-BBA9-ACCC-7E051531AFB6}"/>
          </ac:spMkLst>
        </pc:spChg>
        <pc:spChg chg="del">
          <ac:chgData name="Ingebjørg Rype" userId="49566a68-3903-48d2-aac6-add244d79446" providerId="ADAL" clId="{F06E119A-DD7C-4B55-887F-17BCD68C1DA1}" dt="2024-08-05T12:54:34.276" v="12553" actId="22"/>
          <ac:spMkLst>
            <pc:docMk/>
            <pc:sldMk cId="1420279148" sldId="323"/>
            <ac:spMk id="3" creationId="{D9DD55F1-4892-5CAF-A0BE-D160292A378A}"/>
          </ac:spMkLst>
        </pc:spChg>
        <pc:spChg chg="del">
          <ac:chgData name="Ingebjørg Rype" userId="49566a68-3903-48d2-aac6-add244d79446" providerId="ADAL" clId="{F06E119A-DD7C-4B55-887F-17BCD68C1DA1}" dt="2024-08-05T12:55:50.226" v="12554" actId="22"/>
          <ac:spMkLst>
            <pc:docMk/>
            <pc:sldMk cId="1420279148" sldId="323"/>
            <ac:spMk id="4" creationId="{5C4C5578-02DC-BC50-7013-2CEE6FC82859}"/>
          </ac:spMkLst>
        </pc:spChg>
        <pc:picChg chg="add mod ord">
          <ac:chgData name="Ingebjørg Rype" userId="49566a68-3903-48d2-aac6-add244d79446" providerId="ADAL" clId="{F06E119A-DD7C-4B55-887F-17BCD68C1DA1}" dt="2024-08-05T12:54:34.276" v="12553" actId="22"/>
          <ac:picMkLst>
            <pc:docMk/>
            <pc:sldMk cId="1420279148" sldId="323"/>
            <ac:picMk id="6" creationId="{DC5C2CDB-F4D2-1C43-1F32-B4CF24E7E4F2}"/>
          </ac:picMkLst>
        </pc:picChg>
        <pc:picChg chg="add mod ord">
          <ac:chgData name="Ingebjørg Rype" userId="49566a68-3903-48d2-aac6-add244d79446" providerId="ADAL" clId="{F06E119A-DD7C-4B55-887F-17BCD68C1DA1}" dt="2024-08-05T12:55:50.226" v="12554" actId="22"/>
          <ac:picMkLst>
            <pc:docMk/>
            <pc:sldMk cId="1420279148" sldId="323"/>
            <ac:picMk id="8" creationId="{89248321-AD3C-3402-522D-7226124811E5}"/>
          </ac:picMkLst>
        </pc:picChg>
      </pc:sldChg>
      <pc:sldChg chg="addSp delSp modSp new mod">
        <pc:chgData name="Ingebjørg Rype" userId="49566a68-3903-48d2-aac6-add244d79446" providerId="ADAL" clId="{F06E119A-DD7C-4B55-887F-17BCD68C1DA1}" dt="2024-08-06T12:30:50.721" v="13686" actId="20577"/>
        <pc:sldMkLst>
          <pc:docMk/>
          <pc:sldMk cId="812121021" sldId="324"/>
        </pc:sldMkLst>
        <pc:spChg chg="mod">
          <ac:chgData name="Ingebjørg Rype" userId="49566a68-3903-48d2-aac6-add244d79446" providerId="ADAL" clId="{F06E119A-DD7C-4B55-887F-17BCD68C1DA1}" dt="2024-08-06T12:30:50.721" v="13686" actId="20577"/>
          <ac:spMkLst>
            <pc:docMk/>
            <pc:sldMk cId="812121021" sldId="324"/>
            <ac:spMk id="2" creationId="{72382FAD-80FA-7CF6-EFC2-C4B82909378F}"/>
          </ac:spMkLst>
        </pc:spChg>
        <pc:spChg chg="del">
          <ac:chgData name="Ingebjørg Rype" userId="49566a68-3903-48d2-aac6-add244d79446" providerId="ADAL" clId="{F06E119A-DD7C-4B55-887F-17BCD68C1DA1}" dt="2024-08-05T13:09:12.793" v="12631" actId="22"/>
          <ac:spMkLst>
            <pc:docMk/>
            <pc:sldMk cId="812121021" sldId="324"/>
            <ac:spMk id="3" creationId="{602C1DEF-F1A5-BFC1-ECA4-935B0D29FD08}"/>
          </ac:spMkLst>
        </pc:spChg>
        <pc:spChg chg="del">
          <ac:chgData name="Ingebjørg Rype" userId="49566a68-3903-48d2-aac6-add244d79446" providerId="ADAL" clId="{F06E119A-DD7C-4B55-887F-17BCD68C1DA1}" dt="2024-08-05T13:10:50.007" v="12634" actId="22"/>
          <ac:spMkLst>
            <pc:docMk/>
            <pc:sldMk cId="812121021" sldId="324"/>
            <ac:spMk id="4" creationId="{970EFB38-B798-AC67-7181-8861EA6B9D0D}"/>
          </ac:spMkLst>
        </pc:spChg>
        <pc:spChg chg="add del mod">
          <ac:chgData name="Ingebjørg Rype" userId="49566a68-3903-48d2-aac6-add244d79446" providerId="ADAL" clId="{F06E119A-DD7C-4B55-887F-17BCD68C1DA1}" dt="2024-08-05T13:10:14.246" v="12633"/>
          <ac:spMkLst>
            <pc:docMk/>
            <pc:sldMk cId="812121021" sldId="324"/>
            <ac:spMk id="8" creationId="{115B4F1B-BDF7-70A1-8E69-4F88C5686938}"/>
          </ac:spMkLst>
        </pc:spChg>
        <pc:picChg chg="add del mod ord">
          <ac:chgData name="Ingebjørg Rype" userId="49566a68-3903-48d2-aac6-add244d79446" providerId="ADAL" clId="{F06E119A-DD7C-4B55-887F-17BCD68C1DA1}" dt="2024-08-05T13:10:12.045" v="12632" actId="21"/>
          <ac:picMkLst>
            <pc:docMk/>
            <pc:sldMk cId="812121021" sldId="324"/>
            <ac:picMk id="6" creationId="{E4663059-21B7-7E7B-256D-5A6F3B88EC71}"/>
          </ac:picMkLst>
        </pc:picChg>
        <pc:picChg chg="add mod">
          <ac:chgData name="Ingebjørg Rype" userId="49566a68-3903-48d2-aac6-add244d79446" providerId="ADAL" clId="{F06E119A-DD7C-4B55-887F-17BCD68C1DA1}" dt="2024-08-05T13:10:14.246" v="12633"/>
          <ac:picMkLst>
            <pc:docMk/>
            <pc:sldMk cId="812121021" sldId="324"/>
            <ac:picMk id="9" creationId="{E4663059-21B7-7E7B-256D-5A6F3B88EC71}"/>
          </ac:picMkLst>
        </pc:picChg>
        <pc:picChg chg="add mod ord">
          <ac:chgData name="Ingebjørg Rype" userId="49566a68-3903-48d2-aac6-add244d79446" providerId="ADAL" clId="{F06E119A-DD7C-4B55-887F-17BCD68C1DA1}" dt="2024-08-05T13:10:50.007" v="12634" actId="22"/>
          <ac:picMkLst>
            <pc:docMk/>
            <pc:sldMk cId="812121021" sldId="324"/>
            <ac:picMk id="11" creationId="{A0A71B58-562B-D6BD-0680-E7E8385CA4B1}"/>
          </ac:picMkLst>
        </pc:picChg>
      </pc:sldChg>
      <pc:sldChg chg="addSp delSp modSp new add del mod ord">
        <pc:chgData name="Ingebjørg Rype" userId="49566a68-3903-48d2-aac6-add244d79446" providerId="ADAL" clId="{F06E119A-DD7C-4B55-887F-17BCD68C1DA1}" dt="2024-08-06T12:31:01.283" v="13687" actId="2696"/>
        <pc:sldMkLst>
          <pc:docMk/>
          <pc:sldMk cId="733178100" sldId="325"/>
        </pc:sldMkLst>
        <pc:spChg chg="mod">
          <ac:chgData name="Ingebjørg Rype" userId="49566a68-3903-48d2-aac6-add244d79446" providerId="ADAL" clId="{F06E119A-DD7C-4B55-887F-17BCD68C1DA1}" dt="2024-08-05T13:13:19.330" v="12667" actId="20577"/>
          <ac:spMkLst>
            <pc:docMk/>
            <pc:sldMk cId="733178100" sldId="325"/>
            <ac:spMk id="2" creationId="{4E4C1005-E54E-1735-84CD-F36E3C11214A}"/>
          </ac:spMkLst>
        </pc:spChg>
        <pc:spChg chg="del">
          <ac:chgData name="Ingebjørg Rype" userId="49566a68-3903-48d2-aac6-add244d79446" providerId="ADAL" clId="{F06E119A-DD7C-4B55-887F-17BCD68C1DA1}" dt="2024-08-05T13:16:54.632" v="12669" actId="22"/>
          <ac:spMkLst>
            <pc:docMk/>
            <pc:sldMk cId="733178100" sldId="325"/>
            <ac:spMk id="3" creationId="{C9E1E28A-7AE2-BFE5-ACE7-28F57870C817}"/>
          </ac:spMkLst>
        </pc:spChg>
        <pc:spChg chg="del">
          <ac:chgData name="Ingebjørg Rype" userId="49566a68-3903-48d2-aac6-add244d79446" providerId="ADAL" clId="{F06E119A-DD7C-4B55-887F-17BCD68C1DA1}" dt="2024-08-05T13:14:37.404" v="12668" actId="22"/>
          <ac:spMkLst>
            <pc:docMk/>
            <pc:sldMk cId="733178100" sldId="325"/>
            <ac:spMk id="4" creationId="{2D2C8E98-B5DA-8F21-2232-2D0672DD9EBB}"/>
          </ac:spMkLst>
        </pc:spChg>
        <pc:spChg chg="add mod">
          <ac:chgData name="Ingebjørg Rype" userId="49566a68-3903-48d2-aac6-add244d79446" providerId="ADAL" clId="{F06E119A-DD7C-4B55-887F-17BCD68C1DA1}" dt="2024-08-06T12:16:28.114" v="13654" actId="21"/>
          <ac:spMkLst>
            <pc:docMk/>
            <pc:sldMk cId="733178100" sldId="325"/>
            <ac:spMk id="4" creationId="{6734FC72-B251-4280-4EE7-D43A7AD4E67B}"/>
          </ac:spMkLst>
        </pc:spChg>
        <pc:spChg chg="add mod">
          <ac:chgData name="Ingebjørg Rype" userId="49566a68-3903-48d2-aac6-add244d79446" providerId="ADAL" clId="{F06E119A-DD7C-4B55-887F-17BCD68C1DA1}" dt="2024-08-06T12:16:33.063" v="13655" actId="21"/>
          <ac:spMkLst>
            <pc:docMk/>
            <pc:sldMk cId="733178100" sldId="325"/>
            <ac:spMk id="7" creationId="{E27FD8EF-B884-1A56-76EE-680E99E2B672}"/>
          </ac:spMkLst>
        </pc:spChg>
        <pc:picChg chg="add del mod ord">
          <ac:chgData name="Ingebjørg Rype" userId="49566a68-3903-48d2-aac6-add244d79446" providerId="ADAL" clId="{F06E119A-DD7C-4B55-887F-17BCD68C1DA1}" dt="2024-08-06T12:16:33.063" v="13655" actId="21"/>
          <ac:picMkLst>
            <pc:docMk/>
            <pc:sldMk cId="733178100" sldId="325"/>
            <ac:picMk id="6" creationId="{2DCF7237-3DC9-46D6-A93E-5EE54B247931}"/>
          </ac:picMkLst>
        </pc:picChg>
        <pc:picChg chg="add del mod ord">
          <ac:chgData name="Ingebjørg Rype" userId="49566a68-3903-48d2-aac6-add244d79446" providerId="ADAL" clId="{F06E119A-DD7C-4B55-887F-17BCD68C1DA1}" dt="2024-08-06T12:16:28.114" v="13654" actId="21"/>
          <ac:picMkLst>
            <pc:docMk/>
            <pc:sldMk cId="733178100" sldId="325"/>
            <ac:picMk id="8" creationId="{03678FF6-64CD-1C4E-F807-789EB4557778}"/>
          </ac:picMkLst>
        </pc:picChg>
      </pc:sldChg>
      <pc:sldChg chg="addSp delSp modSp new mod">
        <pc:chgData name="Ingebjørg Rype" userId="49566a68-3903-48d2-aac6-add244d79446" providerId="ADAL" clId="{F06E119A-DD7C-4B55-887F-17BCD68C1DA1}" dt="2024-08-06T07:25:42.551" v="12878" actId="1076"/>
        <pc:sldMkLst>
          <pc:docMk/>
          <pc:sldMk cId="778937482" sldId="326"/>
        </pc:sldMkLst>
        <pc:spChg chg="mod">
          <ac:chgData name="Ingebjørg Rype" userId="49566a68-3903-48d2-aac6-add244d79446" providerId="ADAL" clId="{F06E119A-DD7C-4B55-887F-17BCD68C1DA1}" dt="2024-08-05T13:22:13.163" v="12828" actId="20577"/>
          <ac:spMkLst>
            <pc:docMk/>
            <pc:sldMk cId="778937482" sldId="326"/>
            <ac:spMk id="2" creationId="{7DD17183-4F6B-359F-1EF0-265724648E49}"/>
          </ac:spMkLst>
        </pc:spChg>
        <pc:spChg chg="del">
          <ac:chgData name="Ingebjørg Rype" userId="49566a68-3903-48d2-aac6-add244d79446" providerId="ADAL" clId="{F06E119A-DD7C-4B55-887F-17BCD68C1DA1}" dt="2024-08-05T13:24:35.789" v="12829" actId="22"/>
          <ac:spMkLst>
            <pc:docMk/>
            <pc:sldMk cId="778937482" sldId="326"/>
            <ac:spMk id="3" creationId="{02C3EF54-FDA2-DE37-A6CD-04CF4CCAE3E0}"/>
          </ac:spMkLst>
        </pc:spChg>
        <pc:spChg chg="del">
          <ac:chgData name="Ingebjørg Rype" userId="49566a68-3903-48d2-aac6-add244d79446" providerId="ADAL" clId="{F06E119A-DD7C-4B55-887F-17BCD68C1DA1}" dt="2024-08-05T13:25:24.724" v="12830" actId="22"/>
          <ac:spMkLst>
            <pc:docMk/>
            <pc:sldMk cId="778937482" sldId="326"/>
            <ac:spMk id="4" creationId="{512344D2-356C-AD81-3FCD-3C40C4C40F01}"/>
          </ac:spMkLst>
        </pc:spChg>
        <pc:picChg chg="add mod ord">
          <ac:chgData name="Ingebjørg Rype" userId="49566a68-3903-48d2-aac6-add244d79446" providerId="ADAL" clId="{F06E119A-DD7C-4B55-887F-17BCD68C1DA1}" dt="2024-08-06T07:25:42.551" v="12878" actId="1076"/>
          <ac:picMkLst>
            <pc:docMk/>
            <pc:sldMk cId="778937482" sldId="326"/>
            <ac:picMk id="6" creationId="{E5E51193-BB33-41EB-4ED7-6A974670F451}"/>
          </ac:picMkLst>
        </pc:picChg>
        <pc:picChg chg="add mod ord">
          <ac:chgData name="Ingebjørg Rype" userId="49566a68-3903-48d2-aac6-add244d79446" providerId="ADAL" clId="{F06E119A-DD7C-4B55-887F-17BCD68C1DA1}" dt="2024-08-05T13:25:24.724" v="12830" actId="22"/>
          <ac:picMkLst>
            <pc:docMk/>
            <pc:sldMk cId="778937482" sldId="326"/>
            <ac:picMk id="8" creationId="{52801020-102B-3CC2-C9AE-BFCC32733A16}"/>
          </ac:picMkLst>
        </pc:picChg>
      </pc:sldChg>
      <pc:sldChg chg="modSp new del mod">
        <pc:chgData name="Ingebjørg Rype" userId="49566a68-3903-48d2-aac6-add244d79446" providerId="ADAL" clId="{F06E119A-DD7C-4B55-887F-17BCD68C1DA1}" dt="2024-08-06T07:23:29.576" v="12856" actId="2696"/>
        <pc:sldMkLst>
          <pc:docMk/>
          <pc:sldMk cId="732657693" sldId="327"/>
        </pc:sldMkLst>
        <pc:spChg chg="mod">
          <ac:chgData name="Ingebjørg Rype" userId="49566a68-3903-48d2-aac6-add244d79446" providerId="ADAL" clId="{F06E119A-DD7C-4B55-887F-17BCD68C1DA1}" dt="2024-08-06T07:22:49.215" v="12855" actId="20577"/>
          <ac:spMkLst>
            <pc:docMk/>
            <pc:sldMk cId="732657693" sldId="327"/>
            <ac:spMk id="2" creationId="{0A3DAC9D-CFBA-1C1F-583C-5E23FA8478E8}"/>
          </ac:spMkLst>
        </pc:spChg>
      </pc:sldChg>
      <pc:sldChg chg="addSp delSp modSp new mod">
        <pc:chgData name="Ingebjørg Rype" userId="49566a68-3903-48d2-aac6-add244d79446" providerId="ADAL" clId="{F06E119A-DD7C-4B55-887F-17BCD68C1DA1}" dt="2024-08-06T07:25:21.231" v="12877" actId="20577"/>
        <pc:sldMkLst>
          <pc:docMk/>
          <pc:sldMk cId="3896661063" sldId="327"/>
        </pc:sldMkLst>
        <pc:spChg chg="mod">
          <ac:chgData name="Ingebjørg Rype" userId="49566a68-3903-48d2-aac6-add244d79446" providerId="ADAL" clId="{F06E119A-DD7C-4B55-887F-17BCD68C1DA1}" dt="2024-08-06T07:25:21.231" v="12877" actId="20577"/>
          <ac:spMkLst>
            <pc:docMk/>
            <pc:sldMk cId="3896661063" sldId="327"/>
            <ac:spMk id="2" creationId="{65C6D38F-953F-2E68-1342-00F35BBA5EA0}"/>
          </ac:spMkLst>
        </pc:spChg>
        <pc:spChg chg="del">
          <ac:chgData name="Ingebjørg Rype" userId="49566a68-3903-48d2-aac6-add244d79446" providerId="ADAL" clId="{F06E119A-DD7C-4B55-887F-17BCD68C1DA1}" dt="2024-08-06T07:24:06.617" v="12858" actId="22"/>
          <ac:spMkLst>
            <pc:docMk/>
            <pc:sldMk cId="3896661063" sldId="327"/>
            <ac:spMk id="3" creationId="{8A9E22E0-4E9F-B3B3-6D91-97F81E8121FB}"/>
          </ac:spMkLst>
        </pc:spChg>
        <pc:spChg chg="del">
          <ac:chgData name="Ingebjørg Rype" userId="49566a68-3903-48d2-aac6-add244d79446" providerId="ADAL" clId="{F06E119A-DD7C-4B55-887F-17BCD68C1DA1}" dt="2024-08-06T07:25:11.357" v="12859" actId="22"/>
          <ac:spMkLst>
            <pc:docMk/>
            <pc:sldMk cId="3896661063" sldId="327"/>
            <ac:spMk id="4" creationId="{33F7096F-B966-A90C-A753-C78B7DB5482E}"/>
          </ac:spMkLst>
        </pc:spChg>
        <pc:picChg chg="add mod ord">
          <ac:chgData name="Ingebjørg Rype" userId="49566a68-3903-48d2-aac6-add244d79446" providerId="ADAL" clId="{F06E119A-DD7C-4B55-887F-17BCD68C1DA1}" dt="2024-08-06T07:24:06.617" v="12858" actId="22"/>
          <ac:picMkLst>
            <pc:docMk/>
            <pc:sldMk cId="3896661063" sldId="327"/>
            <ac:picMk id="6" creationId="{0B96D3FD-BBC5-F895-9C06-A9297F4F4F9E}"/>
          </ac:picMkLst>
        </pc:picChg>
        <pc:picChg chg="add mod ord">
          <ac:chgData name="Ingebjørg Rype" userId="49566a68-3903-48d2-aac6-add244d79446" providerId="ADAL" clId="{F06E119A-DD7C-4B55-887F-17BCD68C1DA1}" dt="2024-08-06T07:25:11.357" v="12859" actId="22"/>
          <ac:picMkLst>
            <pc:docMk/>
            <pc:sldMk cId="3896661063" sldId="327"/>
            <ac:picMk id="8" creationId="{E900D9A7-3068-38B1-56A1-DBA3917F7EAA}"/>
          </ac:picMkLst>
        </pc:picChg>
      </pc:sldChg>
      <pc:sldChg chg="addSp delSp modSp new add del mod ord">
        <pc:chgData name="Ingebjørg Rype" userId="49566a68-3903-48d2-aac6-add244d79446" providerId="ADAL" clId="{F06E119A-DD7C-4B55-887F-17BCD68C1DA1}" dt="2024-08-20T12:03:56.083" v="14862"/>
        <pc:sldMkLst>
          <pc:docMk/>
          <pc:sldMk cId="4294482180" sldId="328"/>
        </pc:sldMkLst>
        <pc:spChg chg="mod">
          <ac:chgData name="Ingebjørg Rype" userId="49566a68-3903-48d2-aac6-add244d79446" providerId="ADAL" clId="{F06E119A-DD7C-4B55-887F-17BCD68C1DA1}" dt="2024-08-20T12:03:47.674" v="14860" actId="20577"/>
          <ac:spMkLst>
            <pc:docMk/>
            <pc:sldMk cId="4294482180" sldId="328"/>
            <ac:spMk id="2" creationId="{9BCB9128-5638-25B2-E456-2D6AC7F992AB}"/>
          </ac:spMkLst>
        </pc:spChg>
        <pc:spChg chg="del">
          <ac:chgData name="Ingebjørg Rype" userId="49566a68-3903-48d2-aac6-add244d79446" providerId="ADAL" clId="{F06E119A-DD7C-4B55-887F-17BCD68C1DA1}" dt="2024-08-06T07:33:33.770" v="12898" actId="22"/>
          <ac:spMkLst>
            <pc:docMk/>
            <pc:sldMk cId="4294482180" sldId="328"/>
            <ac:spMk id="3" creationId="{0AD55A61-5B8B-B8EC-749F-F1039933480A}"/>
          </ac:spMkLst>
        </pc:spChg>
        <pc:spChg chg="del">
          <ac:chgData name="Ingebjørg Rype" userId="49566a68-3903-48d2-aac6-add244d79446" providerId="ADAL" clId="{F06E119A-DD7C-4B55-887F-17BCD68C1DA1}" dt="2024-08-06T07:36:03.610" v="12901" actId="22"/>
          <ac:spMkLst>
            <pc:docMk/>
            <pc:sldMk cId="4294482180" sldId="328"/>
            <ac:spMk id="4" creationId="{4BB9B700-E85C-1A6F-5A98-EA275ED3FB04}"/>
          </ac:spMkLst>
        </pc:spChg>
        <pc:spChg chg="add del mod">
          <ac:chgData name="Ingebjørg Rype" userId="49566a68-3903-48d2-aac6-add244d79446" providerId="ADAL" clId="{F06E119A-DD7C-4B55-887F-17BCD68C1DA1}" dt="2024-08-06T12:42:35.496" v="13935" actId="22"/>
          <ac:spMkLst>
            <pc:docMk/>
            <pc:sldMk cId="4294482180" sldId="328"/>
            <ac:spMk id="4" creationId="{D27FE2F7-F429-2234-8C8B-BFF569E07DDB}"/>
          </ac:spMkLst>
        </pc:spChg>
        <pc:spChg chg="add del mod">
          <ac:chgData name="Ingebjørg Rype" userId="49566a68-3903-48d2-aac6-add244d79446" providerId="ADAL" clId="{F06E119A-DD7C-4B55-887F-17BCD68C1DA1}" dt="2024-08-06T07:34:36.845" v="12900" actId="22"/>
          <ac:spMkLst>
            <pc:docMk/>
            <pc:sldMk cId="4294482180" sldId="328"/>
            <ac:spMk id="8" creationId="{64E31488-F3EE-1B7E-16F6-6613E6B1D3E7}"/>
          </ac:spMkLst>
        </pc:spChg>
        <pc:spChg chg="add del mod">
          <ac:chgData name="Ingebjørg Rype" userId="49566a68-3903-48d2-aac6-add244d79446" providerId="ADAL" clId="{F06E119A-DD7C-4B55-887F-17BCD68C1DA1}" dt="2024-08-06T12:45:23.510" v="13937" actId="22"/>
          <ac:spMkLst>
            <pc:docMk/>
            <pc:sldMk cId="4294482180" sldId="328"/>
            <ac:spMk id="8" creationId="{FC2C2E7D-C3C4-CEA5-C5CB-09BDADA1004C}"/>
          </ac:spMkLst>
        </pc:spChg>
        <pc:picChg chg="add del mod ord">
          <ac:chgData name="Ingebjørg Rype" userId="49566a68-3903-48d2-aac6-add244d79446" providerId="ADAL" clId="{F06E119A-DD7C-4B55-887F-17BCD68C1DA1}" dt="2024-08-06T12:42:49.282" v="13936" actId="21"/>
          <ac:picMkLst>
            <pc:docMk/>
            <pc:sldMk cId="4294482180" sldId="328"/>
            <ac:picMk id="6" creationId="{ACBC58D6-9826-71BE-F58D-C2514F279CF6}"/>
          </ac:picMkLst>
        </pc:picChg>
        <pc:picChg chg="add del mod ord">
          <ac:chgData name="Ingebjørg Rype" userId="49566a68-3903-48d2-aac6-add244d79446" providerId="ADAL" clId="{F06E119A-DD7C-4B55-887F-17BCD68C1DA1}" dt="2024-08-06T07:33:40.346" v="12899" actId="21"/>
          <ac:picMkLst>
            <pc:docMk/>
            <pc:sldMk cId="4294482180" sldId="328"/>
            <ac:picMk id="6" creationId="{CB686C9C-7973-88CC-9887-B1ADEDE47F48}"/>
          </ac:picMkLst>
        </pc:picChg>
        <pc:picChg chg="add mod ord">
          <ac:chgData name="Ingebjørg Rype" userId="49566a68-3903-48d2-aac6-add244d79446" providerId="ADAL" clId="{F06E119A-DD7C-4B55-887F-17BCD68C1DA1}" dt="2024-08-06T07:34:36.845" v="12900" actId="22"/>
          <ac:picMkLst>
            <pc:docMk/>
            <pc:sldMk cId="4294482180" sldId="328"/>
            <ac:picMk id="10" creationId="{F23A4AFB-A43D-D29A-88BD-1AF2AD1B9E54}"/>
          </ac:picMkLst>
        </pc:picChg>
        <pc:picChg chg="add mod ord">
          <ac:chgData name="Ingebjørg Rype" userId="49566a68-3903-48d2-aac6-add244d79446" providerId="ADAL" clId="{F06E119A-DD7C-4B55-887F-17BCD68C1DA1}" dt="2024-08-06T12:45:23.510" v="13937" actId="22"/>
          <ac:picMkLst>
            <pc:docMk/>
            <pc:sldMk cId="4294482180" sldId="328"/>
            <ac:picMk id="11" creationId="{810DEB33-30BE-16DB-38FB-5724F6D89D0B}"/>
          </ac:picMkLst>
        </pc:picChg>
        <pc:picChg chg="add del mod ord">
          <ac:chgData name="Ingebjørg Rype" userId="49566a68-3903-48d2-aac6-add244d79446" providerId="ADAL" clId="{F06E119A-DD7C-4B55-887F-17BCD68C1DA1}" dt="2024-08-06T12:39:47.489" v="13934" actId="21"/>
          <ac:picMkLst>
            <pc:docMk/>
            <pc:sldMk cId="4294482180" sldId="328"/>
            <ac:picMk id="12" creationId="{79CACEDE-4A73-B0FC-5F44-16E1D1983260}"/>
          </ac:picMkLst>
        </pc:picChg>
      </pc:sldChg>
      <pc:sldChg chg="addSp delSp modSp new mod modNotesTx">
        <pc:chgData name="Ingebjørg Rype" userId="49566a68-3903-48d2-aac6-add244d79446" providerId="ADAL" clId="{F06E119A-DD7C-4B55-887F-17BCD68C1DA1}" dt="2024-08-06T07:50:28.609" v="12917" actId="20577"/>
        <pc:sldMkLst>
          <pc:docMk/>
          <pc:sldMk cId="2614841170" sldId="329"/>
        </pc:sldMkLst>
        <pc:spChg chg="mod">
          <ac:chgData name="Ingebjørg Rype" userId="49566a68-3903-48d2-aac6-add244d79446" providerId="ADAL" clId="{F06E119A-DD7C-4B55-887F-17BCD68C1DA1}" dt="2024-08-06T07:37:29.665" v="12912" actId="20577"/>
          <ac:spMkLst>
            <pc:docMk/>
            <pc:sldMk cId="2614841170" sldId="329"/>
            <ac:spMk id="2" creationId="{A581C7A5-6D73-4A37-FCED-FC8488D7F0FA}"/>
          </ac:spMkLst>
        </pc:spChg>
        <pc:spChg chg="del">
          <ac:chgData name="Ingebjørg Rype" userId="49566a68-3903-48d2-aac6-add244d79446" providerId="ADAL" clId="{F06E119A-DD7C-4B55-887F-17BCD68C1DA1}" dt="2024-08-06T07:41:08.161" v="12913" actId="22"/>
          <ac:spMkLst>
            <pc:docMk/>
            <pc:sldMk cId="2614841170" sldId="329"/>
            <ac:spMk id="3" creationId="{FB718690-3C39-4DD0-9DFD-0A969AE58448}"/>
          </ac:spMkLst>
        </pc:spChg>
        <pc:spChg chg="del">
          <ac:chgData name="Ingebjørg Rype" userId="49566a68-3903-48d2-aac6-add244d79446" providerId="ADAL" clId="{F06E119A-DD7C-4B55-887F-17BCD68C1DA1}" dt="2024-08-06T07:49:56.627" v="12914" actId="22"/>
          <ac:spMkLst>
            <pc:docMk/>
            <pc:sldMk cId="2614841170" sldId="329"/>
            <ac:spMk id="4" creationId="{FBF2D777-3019-8B33-56C9-6BB83A0E3A1B}"/>
          </ac:spMkLst>
        </pc:spChg>
        <pc:picChg chg="add mod ord">
          <ac:chgData name="Ingebjørg Rype" userId="49566a68-3903-48d2-aac6-add244d79446" providerId="ADAL" clId="{F06E119A-DD7C-4B55-887F-17BCD68C1DA1}" dt="2024-08-06T07:41:08.161" v="12913" actId="22"/>
          <ac:picMkLst>
            <pc:docMk/>
            <pc:sldMk cId="2614841170" sldId="329"/>
            <ac:picMk id="6" creationId="{F8EE3542-A8A0-CE5A-D3D3-C877861B0A64}"/>
          </ac:picMkLst>
        </pc:picChg>
        <pc:picChg chg="add mod ord">
          <ac:chgData name="Ingebjørg Rype" userId="49566a68-3903-48d2-aac6-add244d79446" providerId="ADAL" clId="{F06E119A-DD7C-4B55-887F-17BCD68C1DA1}" dt="2024-08-06T07:49:56.627" v="12914" actId="22"/>
          <ac:picMkLst>
            <pc:docMk/>
            <pc:sldMk cId="2614841170" sldId="329"/>
            <ac:picMk id="8" creationId="{2CDDB785-CDE0-94C1-2E02-9BB293113256}"/>
          </ac:picMkLst>
        </pc:picChg>
      </pc:sldChg>
      <pc:sldChg chg="addSp delSp modSp new add del mod modNotesTx">
        <pc:chgData name="Ingebjørg Rype" userId="49566a68-3903-48d2-aac6-add244d79446" providerId="ADAL" clId="{F06E119A-DD7C-4B55-887F-17BCD68C1DA1}" dt="2024-08-12T12:19:57.437" v="14670" actId="22"/>
        <pc:sldMkLst>
          <pc:docMk/>
          <pc:sldMk cId="2244131976" sldId="330"/>
        </pc:sldMkLst>
        <pc:spChg chg="mod">
          <ac:chgData name="Ingebjørg Rype" userId="49566a68-3903-48d2-aac6-add244d79446" providerId="ADAL" clId="{F06E119A-DD7C-4B55-887F-17BCD68C1DA1}" dt="2024-08-12T12:19:03.572" v="14666" actId="27636"/>
          <ac:spMkLst>
            <pc:docMk/>
            <pc:sldMk cId="2244131976" sldId="330"/>
            <ac:spMk id="2" creationId="{A44BBA89-D7B7-FDE2-1C3C-4581B73016FD}"/>
          </ac:spMkLst>
        </pc:spChg>
        <pc:spChg chg="del">
          <ac:chgData name="Ingebjørg Rype" userId="49566a68-3903-48d2-aac6-add244d79446" providerId="ADAL" clId="{F06E119A-DD7C-4B55-887F-17BCD68C1DA1}" dt="2024-08-06T07:57:00.801" v="12970" actId="22"/>
          <ac:spMkLst>
            <pc:docMk/>
            <pc:sldMk cId="2244131976" sldId="330"/>
            <ac:spMk id="3" creationId="{1D4CD8FD-B892-48DA-B7ED-73CF8C8CEEF7}"/>
          </ac:spMkLst>
        </pc:spChg>
        <pc:spChg chg="del">
          <ac:chgData name="Ingebjørg Rype" userId="49566a68-3903-48d2-aac6-add244d79446" providerId="ADAL" clId="{F06E119A-DD7C-4B55-887F-17BCD68C1DA1}" dt="2024-08-06T08:06:45.661" v="12971" actId="22"/>
          <ac:spMkLst>
            <pc:docMk/>
            <pc:sldMk cId="2244131976" sldId="330"/>
            <ac:spMk id="4" creationId="{50CE5633-E233-8D61-0A54-2853B5366D77}"/>
          </ac:spMkLst>
        </pc:spChg>
        <pc:spChg chg="add del mod">
          <ac:chgData name="Ingebjørg Rype" userId="49566a68-3903-48d2-aac6-add244d79446" providerId="ADAL" clId="{F06E119A-DD7C-4B55-887F-17BCD68C1DA1}" dt="2024-08-06T13:04:55.547" v="13963" actId="22"/>
          <ac:spMkLst>
            <pc:docMk/>
            <pc:sldMk cId="2244131976" sldId="330"/>
            <ac:spMk id="4" creationId="{603A096A-77EC-C2BC-E6D5-E6A96CD4902D}"/>
          </ac:spMkLst>
        </pc:spChg>
        <pc:spChg chg="add del mod">
          <ac:chgData name="Ingebjørg Rype" userId="49566a68-3903-48d2-aac6-add244d79446" providerId="ADAL" clId="{F06E119A-DD7C-4B55-887F-17BCD68C1DA1}" dt="2024-08-12T12:19:57.437" v="14670" actId="22"/>
          <ac:spMkLst>
            <pc:docMk/>
            <pc:sldMk cId="2244131976" sldId="330"/>
            <ac:spMk id="4" creationId="{D9558AC0-3204-C8F6-F465-1C002D9C4B74}"/>
          </ac:spMkLst>
        </pc:spChg>
        <pc:picChg chg="add mod ord">
          <ac:chgData name="Ingebjørg Rype" userId="49566a68-3903-48d2-aac6-add244d79446" providerId="ADAL" clId="{F06E119A-DD7C-4B55-887F-17BCD68C1DA1}" dt="2024-08-06T07:57:00.801" v="12970" actId="22"/>
          <ac:picMkLst>
            <pc:docMk/>
            <pc:sldMk cId="2244131976" sldId="330"/>
            <ac:picMk id="6" creationId="{280812C7-044B-EFDF-CFC9-AC5643710CA0}"/>
          </ac:picMkLst>
        </pc:picChg>
        <pc:picChg chg="add del mod ord">
          <ac:chgData name="Ingebjørg Rype" userId="49566a68-3903-48d2-aac6-add244d79446" providerId="ADAL" clId="{F06E119A-DD7C-4B55-887F-17BCD68C1DA1}" dt="2024-08-12T12:19:28.740" v="14669" actId="21"/>
          <ac:picMkLst>
            <pc:docMk/>
            <pc:sldMk cId="2244131976" sldId="330"/>
            <ac:picMk id="7" creationId="{5AAFED2F-FF53-CBBA-9019-75D09515AA82}"/>
          </ac:picMkLst>
        </pc:picChg>
        <pc:picChg chg="add mod ord">
          <ac:chgData name="Ingebjørg Rype" userId="49566a68-3903-48d2-aac6-add244d79446" providerId="ADAL" clId="{F06E119A-DD7C-4B55-887F-17BCD68C1DA1}" dt="2024-08-12T12:19:57.437" v="14670" actId="22"/>
          <ac:picMkLst>
            <pc:docMk/>
            <pc:sldMk cId="2244131976" sldId="330"/>
            <ac:picMk id="8" creationId="{0CD6B246-89C8-7237-DAAC-E812B2D7F066}"/>
          </ac:picMkLst>
        </pc:picChg>
        <pc:picChg chg="add del mod ord">
          <ac:chgData name="Ingebjørg Rype" userId="49566a68-3903-48d2-aac6-add244d79446" providerId="ADAL" clId="{F06E119A-DD7C-4B55-887F-17BCD68C1DA1}" dt="2024-08-06T13:04:19.155" v="13962" actId="21"/>
          <ac:picMkLst>
            <pc:docMk/>
            <pc:sldMk cId="2244131976" sldId="330"/>
            <ac:picMk id="8" creationId="{6BAE4686-B46E-183A-D941-FBED5A0FF423}"/>
          </ac:picMkLst>
        </pc:picChg>
      </pc:sldChg>
      <pc:sldChg chg="addSp delSp modSp new mod ord">
        <pc:chgData name="Ingebjørg Rype" userId="49566a68-3903-48d2-aac6-add244d79446" providerId="ADAL" clId="{F06E119A-DD7C-4B55-887F-17BCD68C1DA1}" dt="2024-08-06T08:59:15.290" v="13163" actId="22"/>
        <pc:sldMkLst>
          <pc:docMk/>
          <pc:sldMk cId="2609851767" sldId="331"/>
        </pc:sldMkLst>
        <pc:spChg chg="mod">
          <ac:chgData name="Ingebjørg Rype" userId="49566a68-3903-48d2-aac6-add244d79446" providerId="ADAL" clId="{F06E119A-DD7C-4B55-887F-17BCD68C1DA1}" dt="2024-08-06T08:49:42.677" v="13157" actId="20577"/>
          <ac:spMkLst>
            <pc:docMk/>
            <pc:sldMk cId="2609851767" sldId="331"/>
            <ac:spMk id="2" creationId="{AB2F67EB-A0F9-6EE4-1C5A-ECED2EAF49C3}"/>
          </ac:spMkLst>
        </pc:spChg>
        <pc:spChg chg="del">
          <ac:chgData name="Ingebjørg Rype" userId="49566a68-3903-48d2-aac6-add244d79446" providerId="ADAL" clId="{F06E119A-DD7C-4B55-887F-17BCD68C1DA1}" dt="2024-08-06T08:51:29.143" v="13158" actId="22"/>
          <ac:spMkLst>
            <pc:docMk/>
            <pc:sldMk cId="2609851767" sldId="331"/>
            <ac:spMk id="3" creationId="{3097D5FB-CE6C-7DC4-70F7-A1096E446004}"/>
          </ac:spMkLst>
        </pc:spChg>
        <pc:spChg chg="del">
          <ac:chgData name="Ingebjørg Rype" userId="49566a68-3903-48d2-aac6-add244d79446" providerId="ADAL" clId="{F06E119A-DD7C-4B55-887F-17BCD68C1DA1}" dt="2024-08-06T08:59:15.290" v="13163" actId="22"/>
          <ac:spMkLst>
            <pc:docMk/>
            <pc:sldMk cId="2609851767" sldId="331"/>
            <ac:spMk id="4" creationId="{A4B56273-E3AD-618E-204D-375A90B5541E}"/>
          </ac:spMkLst>
        </pc:spChg>
        <pc:picChg chg="add mod ord">
          <ac:chgData name="Ingebjørg Rype" userId="49566a68-3903-48d2-aac6-add244d79446" providerId="ADAL" clId="{F06E119A-DD7C-4B55-887F-17BCD68C1DA1}" dt="2024-08-06T08:51:29.143" v="13158" actId="22"/>
          <ac:picMkLst>
            <pc:docMk/>
            <pc:sldMk cId="2609851767" sldId="331"/>
            <ac:picMk id="6" creationId="{6B4474C4-6F86-11CD-D397-650059E5A456}"/>
          </ac:picMkLst>
        </pc:picChg>
        <pc:picChg chg="add mod ord">
          <ac:chgData name="Ingebjørg Rype" userId="49566a68-3903-48d2-aac6-add244d79446" providerId="ADAL" clId="{F06E119A-DD7C-4B55-887F-17BCD68C1DA1}" dt="2024-08-06T08:59:15.290" v="13163" actId="22"/>
          <ac:picMkLst>
            <pc:docMk/>
            <pc:sldMk cId="2609851767" sldId="331"/>
            <ac:picMk id="8" creationId="{C68DF478-6AB2-F4C4-0803-6D06FEC92F7B}"/>
          </ac:picMkLst>
        </pc:picChg>
      </pc:sldChg>
      <pc:sldChg chg="addSp delSp modSp new mod">
        <pc:chgData name="Ingebjørg Rype" userId="49566a68-3903-48d2-aac6-add244d79446" providerId="ADAL" clId="{F06E119A-DD7C-4B55-887F-17BCD68C1DA1}" dt="2024-08-12T13:12:12.787" v="14766" actId="20577"/>
        <pc:sldMkLst>
          <pc:docMk/>
          <pc:sldMk cId="3106182278" sldId="332"/>
        </pc:sldMkLst>
        <pc:spChg chg="mod">
          <ac:chgData name="Ingebjørg Rype" userId="49566a68-3903-48d2-aac6-add244d79446" providerId="ADAL" clId="{F06E119A-DD7C-4B55-887F-17BCD68C1DA1}" dt="2024-08-12T13:12:12.787" v="14766" actId="20577"/>
          <ac:spMkLst>
            <pc:docMk/>
            <pc:sldMk cId="3106182278" sldId="332"/>
            <ac:spMk id="2" creationId="{D97B303A-E01D-E219-4AA0-DD13EBAFDC05}"/>
          </ac:spMkLst>
        </pc:spChg>
        <pc:spChg chg="del">
          <ac:chgData name="Ingebjørg Rype" userId="49566a68-3903-48d2-aac6-add244d79446" providerId="ADAL" clId="{F06E119A-DD7C-4B55-887F-17BCD68C1DA1}" dt="2024-08-06T09:45:48.789" v="13258" actId="22"/>
          <ac:spMkLst>
            <pc:docMk/>
            <pc:sldMk cId="3106182278" sldId="332"/>
            <ac:spMk id="3" creationId="{FA40BFC2-C01D-1B49-47E2-AD621D615DD2}"/>
          </ac:spMkLst>
        </pc:spChg>
        <pc:spChg chg="mod">
          <ac:chgData name="Ingebjørg Rype" userId="49566a68-3903-48d2-aac6-add244d79446" providerId="ADAL" clId="{F06E119A-DD7C-4B55-887F-17BCD68C1DA1}" dt="2024-08-06T12:38:14.704" v="13927" actId="20577"/>
          <ac:spMkLst>
            <pc:docMk/>
            <pc:sldMk cId="3106182278" sldId="332"/>
            <ac:spMk id="4" creationId="{AA7D2C83-715A-9F6A-02DE-B700F8BBCE92}"/>
          </ac:spMkLst>
        </pc:spChg>
        <pc:picChg chg="add mod ord">
          <ac:chgData name="Ingebjørg Rype" userId="49566a68-3903-48d2-aac6-add244d79446" providerId="ADAL" clId="{F06E119A-DD7C-4B55-887F-17BCD68C1DA1}" dt="2024-08-06T09:45:48.789" v="13258" actId="22"/>
          <ac:picMkLst>
            <pc:docMk/>
            <pc:sldMk cId="3106182278" sldId="332"/>
            <ac:picMk id="6" creationId="{065A636A-C852-2D78-DF74-B67D1D4DD79A}"/>
          </ac:picMkLst>
        </pc:picChg>
      </pc:sldChg>
      <pc:sldChg chg="addSp delSp modSp new mod modNotesTx">
        <pc:chgData name="Ingebjørg Rype" userId="49566a68-3903-48d2-aac6-add244d79446" providerId="ADAL" clId="{F06E119A-DD7C-4B55-887F-17BCD68C1DA1}" dt="2024-08-12T08:51:10.485" v="14574"/>
        <pc:sldMkLst>
          <pc:docMk/>
          <pc:sldMk cId="2703389284" sldId="333"/>
        </pc:sldMkLst>
        <pc:spChg chg="mod">
          <ac:chgData name="Ingebjørg Rype" userId="49566a68-3903-48d2-aac6-add244d79446" providerId="ADAL" clId="{F06E119A-DD7C-4B55-887F-17BCD68C1DA1}" dt="2024-08-06T11:47:31.273" v="13650"/>
          <ac:spMkLst>
            <pc:docMk/>
            <pc:sldMk cId="2703389284" sldId="333"/>
            <ac:spMk id="2" creationId="{0831C73B-AE56-B927-9846-DF92CB925CC8}"/>
          </ac:spMkLst>
        </pc:spChg>
        <pc:spChg chg="del">
          <ac:chgData name="Ingebjørg Rype" userId="49566a68-3903-48d2-aac6-add244d79446" providerId="ADAL" clId="{F06E119A-DD7C-4B55-887F-17BCD68C1DA1}" dt="2024-08-06T11:46:57.491" v="13641" actId="22"/>
          <ac:spMkLst>
            <pc:docMk/>
            <pc:sldMk cId="2703389284" sldId="333"/>
            <ac:spMk id="3" creationId="{3F573064-20C3-178E-7487-966D7C51B80B}"/>
          </ac:spMkLst>
        </pc:spChg>
        <pc:picChg chg="add mod ord">
          <ac:chgData name="Ingebjørg Rype" userId="49566a68-3903-48d2-aac6-add244d79446" providerId="ADAL" clId="{F06E119A-DD7C-4B55-887F-17BCD68C1DA1}" dt="2024-08-06T11:46:57.491" v="13641" actId="22"/>
          <ac:picMkLst>
            <pc:docMk/>
            <pc:sldMk cId="2703389284" sldId="333"/>
            <ac:picMk id="5" creationId="{A5A07867-2F37-591C-0B64-1496886EFBAD}"/>
          </ac:picMkLst>
        </pc:picChg>
      </pc:sldChg>
      <pc:sldChg chg="addSp delSp modSp new mod">
        <pc:chgData name="Ingebjørg Rype" userId="49566a68-3903-48d2-aac6-add244d79446" providerId="ADAL" clId="{F06E119A-DD7C-4B55-887F-17BCD68C1DA1}" dt="2024-08-06T12:30:33.863" v="13666" actId="20577"/>
        <pc:sldMkLst>
          <pc:docMk/>
          <pc:sldMk cId="2136186196" sldId="334"/>
        </pc:sldMkLst>
        <pc:spChg chg="mod">
          <ac:chgData name="Ingebjørg Rype" userId="49566a68-3903-48d2-aac6-add244d79446" providerId="ADAL" clId="{F06E119A-DD7C-4B55-887F-17BCD68C1DA1}" dt="2024-08-06T12:30:33.863" v="13666" actId="20577"/>
          <ac:spMkLst>
            <pc:docMk/>
            <pc:sldMk cId="2136186196" sldId="334"/>
            <ac:spMk id="2" creationId="{5EFABD66-9998-B77E-808D-6D45F8EF8E04}"/>
          </ac:spMkLst>
        </pc:spChg>
        <pc:spChg chg="del">
          <ac:chgData name="Ingebjørg Rype" userId="49566a68-3903-48d2-aac6-add244d79446" providerId="ADAL" clId="{F06E119A-DD7C-4B55-887F-17BCD68C1DA1}" dt="2024-08-06T12:30:28.397" v="13657" actId="22"/>
          <ac:spMkLst>
            <pc:docMk/>
            <pc:sldMk cId="2136186196" sldId="334"/>
            <ac:spMk id="3" creationId="{4E9F9567-230C-ABD5-80DE-14CF9A66ABBE}"/>
          </ac:spMkLst>
        </pc:spChg>
        <pc:picChg chg="add mod ord">
          <ac:chgData name="Ingebjørg Rype" userId="49566a68-3903-48d2-aac6-add244d79446" providerId="ADAL" clId="{F06E119A-DD7C-4B55-887F-17BCD68C1DA1}" dt="2024-08-06T12:30:28.397" v="13657" actId="22"/>
          <ac:picMkLst>
            <pc:docMk/>
            <pc:sldMk cId="2136186196" sldId="334"/>
            <ac:picMk id="5" creationId="{700633E9-F401-D48B-F561-66B915B15149}"/>
          </ac:picMkLst>
        </pc:picChg>
      </pc:sldChg>
      <pc:sldChg chg="addSp delSp modSp new mod modNotesTx">
        <pc:chgData name="Ingebjørg Rype" userId="49566a68-3903-48d2-aac6-add244d79446" providerId="ADAL" clId="{F06E119A-DD7C-4B55-887F-17BCD68C1DA1}" dt="2024-08-12T13:08:57.829" v="14748" actId="20577"/>
        <pc:sldMkLst>
          <pc:docMk/>
          <pc:sldMk cId="1864929620" sldId="335"/>
        </pc:sldMkLst>
        <pc:spChg chg="mod">
          <ac:chgData name="Ingebjørg Rype" userId="49566a68-3903-48d2-aac6-add244d79446" providerId="ADAL" clId="{F06E119A-DD7C-4B55-887F-17BCD68C1DA1}" dt="2024-08-06T12:33:30.579" v="13699" actId="20577"/>
          <ac:spMkLst>
            <pc:docMk/>
            <pc:sldMk cId="1864929620" sldId="335"/>
            <ac:spMk id="2" creationId="{7D557552-DC3C-0C95-C084-51ADCBA4690B}"/>
          </ac:spMkLst>
        </pc:spChg>
        <pc:spChg chg="del">
          <ac:chgData name="Ingebjørg Rype" userId="49566a68-3903-48d2-aac6-add244d79446" providerId="ADAL" clId="{F06E119A-DD7C-4B55-887F-17BCD68C1DA1}" dt="2024-08-06T12:34:02.739" v="13700" actId="22"/>
          <ac:spMkLst>
            <pc:docMk/>
            <pc:sldMk cId="1864929620" sldId="335"/>
            <ac:spMk id="3" creationId="{3FE21AAD-5BC1-E4EA-1802-B2AB9916EC47}"/>
          </ac:spMkLst>
        </pc:spChg>
        <pc:picChg chg="add mod ord">
          <ac:chgData name="Ingebjørg Rype" userId="49566a68-3903-48d2-aac6-add244d79446" providerId="ADAL" clId="{F06E119A-DD7C-4B55-887F-17BCD68C1DA1}" dt="2024-08-12T13:07:45.756" v="14722" actId="1038"/>
          <ac:picMkLst>
            <pc:docMk/>
            <pc:sldMk cId="1864929620" sldId="335"/>
            <ac:picMk id="5" creationId="{168FDABA-80FC-1135-9622-E2E7EF6009F4}"/>
          </ac:picMkLst>
        </pc:picChg>
      </pc:sldChg>
      <pc:sldChg chg="new del">
        <pc:chgData name="Ingebjørg Rype" userId="49566a68-3903-48d2-aac6-add244d79446" providerId="ADAL" clId="{F06E119A-DD7C-4B55-887F-17BCD68C1DA1}" dt="2024-08-07T08:22:06.235" v="14106" actId="2696"/>
        <pc:sldMkLst>
          <pc:docMk/>
          <pc:sldMk cId="1168588355" sldId="336"/>
        </pc:sldMkLst>
      </pc:sldChg>
      <pc:sldChg chg="addSp delSp modSp new add del mod">
        <pc:chgData name="Ingebjørg Rype" userId="49566a68-3903-48d2-aac6-add244d79446" providerId="ADAL" clId="{F06E119A-DD7C-4B55-887F-17BCD68C1DA1}" dt="2024-08-07T08:28:10.090" v="14119" actId="2696"/>
        <pc:sldMkLst>
          <pc:docMk/>
          <pc:sldMk cId="3687521335" sldId="336"/>
        </pc:sldMkLst>
        <pc:spChg chg="del">
          <ac:chgData name="Ingebjørg Rype" userId="49566a68-3903-48d2-aac6-add244d79446" providerId="ADAL" clId="{F06E119A-DD7C-4B55-887F-17BCD68C1DA1}" dt="2024-08-07T08:22:30.016" v="14108" actId="22"/>
          <ac:spMkLst>
            <pc:docMk/>
            <pc:sldMk cId="3687521335" sldId="336"/>
            <ac:spMk id="3" creationId="{518CE765-E934-BB85-5C59-61BF7BE28FA7}"/>
          </ac:spMkLst>
        </pc:spChg>
        <pc:spChg chg="del">
          <ac:chgData name="Ingebjørg Rype" userId="49566a68-3903-48d2-aac6-add244d79446" providerId="ADAL" clId="{F06E119A-DD7C-4B55-887F-17BCD68C1DA1}" dt="2024-08-07T08:23:16.498" v="14109"/>
          <ac:spMkLst>
            <pc:docMk/>
            <pc:sldMk cId="3687521335" sldId="336"/>
            <ac:spMk id="4" creationId="{E0665A6E-73A6-F3BE-13AA-BC88954C00F5}"/>
          </ac:spMkLst>
        </pc:spChg>
        <pc:picChg chg="add mod ord">
          <ac:chgData name="Ingebjørg Rype" userId="49566a68-3903-48d2-aac6-add244d79446" providerId="ADAL" clId="{F06E119A-DD7C-4B55-887F-17BCD68C1DA1}" dt="2024-08-07T08:22:30.016" v="14108" actId="22"/>
          <ac:picMkLst>
            <pc:docMk/>
            <pc:sldMk cId="3687521335" sldId="336"/>
            <ac:picMk id="6" creationId="{E27B3FEB-1ABB-1935-656C-D78C7E48F510}"/>
          </ac:picMkLst>
        </pc:picChg>
        <pc:picChg chg="add mod">
          <ac:chgData name="Ingebjørg Rype" userId="49566a68-3903-48d2-aac6-add244d79446" providerId="ADAL" clId="{F06E119A-DD7C-4B55-887F-17BCD68C1DA1}" dt="2024-08-07T08:23:16.498" v="14109"/>
          <ac:picMkLst>
            <pc:docMk/>
            <pc:sldMk cId="3687521335" sldId="336"/>
            <ac:picMk id="7" creationId="{199F7A15-17D3-B85C-759E-B662D666A0B4}"/>
          </ac:picMkLst>
        </pc:picChg>
      </pc:sldChg>
      <pc:sldChg chg="new del">
        <pc:chgData name="Ingebjørg Rype" userId="49566a68-3903-48d2-aac6-add244d79446" providerId="ADAL" clId="{F06E119A-DD7C-4B55-887F-17BCD68C1DA1}" dt="2024-08-07T08:27:58.773" v="14118" actId="2696"/>
        <pc:sldMkLst>
          <pc:docMk/>
          <pc:sldMk cId="440828800" sldId="337"/>
        </pc:sldMkLst>
      </pc:sldChg>
      <pc:sldChg chg="addSp delSp modSp add mod">
        <pc:chgData name="Ingebjørg Rype" userId="49566a68-3903-48d2-aac6-add244d79446" providerId="ADAL" clId="{F06E119A-DD7C-4B55-887F-17BCD68C1DA1}" dt="2024-08-07T08:29:18.475" v="14209" actId="20577"/>
        <pc:sldMkLst>
          <pc:docMk/>
          <pc:sldMk cId="2450625371" sldId="338"/>
        </pc:sldMkLst>
        <pc:spChg chg="mod">
          <ac:chgData name="Ingebjørg Rype" userId="49566a68-3903-48d2-aac6-add244d79446" providerId="ADAL" clId="{F06E119A-DD7C-4B55-887F-17BCD68C1DA1}" dt="2024-08-07T08:29:18.475" v="14209" actId="20577"/>
          <ac:spMkLst>
            <pc:docMk/>
            <pc:sldMk cId="2450625371" sldId="338"/>
            <ac:spMk id="2" creationId="{21A2B280-8543-5E08-5016-DCEC045155E0}"/>
          </ac:spMkLst>
        </pc:spChg>
        <pc:spChg chg="add del mod">
          <ac:chgData name="Ingebjørg Rype" userId="49566a68-3903-48d2-aac6-add244d79446" providerId="ADAL" clId="{F06E119A-DD7C-4B55-887F-17BCD68C1DA1}" dt="2024-08-07T08:26:38.285" v="14117" actId="22"/>
          <ac:spMkLst>
            <pc:docMk/>
            <pc:sldMk cId="2450625371" sldId="338"/>
            <ac:spMk id="4" creationId="{68F4FD0E-C711-F411-3C08-C30F3C6B425C}"/>
          </ac:spMkLst>
        </pc:spChg>
        <pc:picChg chg="del">
          <ac:chgData name="Ingebjørg Rype" userId="49566a68-3903-48d2-aac6-add244d79446" providerId="ADAL" clId="{F06E119A-DD7C-4B55-887F-17BCD68C1DA1}" dt="2024-08-07T08:24:38.972" v="14116" actId="21"/>
          <ac:picMkLst>
            <pc:docMk/>
            <pc:sldMk cId="2450625371" sldId="338"/>
            <ac:picMk id="6" creationId="{E27B3FEB-1ABB-1935-656C-D78C7E48F510}"/>
          </ac:picMkLst>
        </pc:picChg>
        <pc:picChg chg="add mod ord">
          <ac:chgData name="Ingebjørg Rype" userId="49566a68-3903-48d2-aac6-add244d79446" providerId="ADAL" clId="{F06E119A-DD7C-4B55-887F-17BCD68C1DA1}" dt="2024-08-07T08:26:38.285" v="14117" actId="22"/>
          <ac:picMkLst>
            <pc:docMk/>
            <pc:sldMk cId="2450625371" sldId="338"/>
            <ac:picMk id="8" creationId="{B745E6BE-03DF-7FAA-885A-1726623A2FB6}"/>
          </ac:picMkLst>
        </pc:picChg>
      </pc:sldChg>
      <pc:sldChg chg="addSp delSp modSp new mod">
        <pc:chgData name="Ingebjørg Rype" userId="49566a68-3903-48d2-aac6-add244d79446" providerId="ADAL" clId="{F06E119A-DD7C-4B55-887F-17BCD68C1DA1}" dt="2024-08-07T08:29:01.450" v="14158" actId="20577"/>
        <pc:sldMkLst>
          <pc:docMk/>
          <pc:sldMk cId="3488124253" sldId="339"/>
        </pc:sldMkLst>
        <pc:spChg chg="mod">
          <ac:chgData name="Ingebjørg Rype" userId="49566a68-3903-48d2-aac6-add244d79446" providerId="ADAL" clId="{F06E119A-DD7C-4B55-887F-17BCD68C1DA1}" dt="2024-08-07T08:29:01.450" v="14158" actId="20577"/>
          <ac:spMkLst>
            <pc:docMk/>
            <pc:sldMk cId="3488124253" sldId="339"/>
            <ac:spMk id="2" creationId="{3025F3B3-B824-F9A8-3134-CE2514BC45B0}"/>
          </ac:spMkLst>
        </pc:spChg>
        <pc:spChg chg="del">
          <ac:chgData name="Ingebjørg Rype" userId="49566a68-3903-48d2-aac6-add244d79446" providerId="ADAL" clId="{F06E119A-DD7C-4B55-887F-17BCD68C1DA1}" dt="2024-08-07T08:28:45.344" v="14121" actId="22"/>
          <ac:spMkLst>
            <pc:docMk/>
            <pc:sldMk cId="3488124253" sldId="339"/>
            <ac:spMk id="3" creationId="{2AD007AB-2DC3-FB8A-B8B1-4F335BFD3B30}"/>
          </ac:spMkLst>
        </pc:spChg>
        <pc:picChg chg="add mod ord">
          <ac:chgData name="Ingebjørg Rype" userId="49566a68-3903-48d2-aac6-add244d79446" providerId="ADAL" clId="{F06E119A-DD7C-4B55-887F-17BCD68C1DA1}" dt="2024-08-07T08:28:45.344" v="14121" actId="22"/>
          <ac:picMkLst>
            <pc:docMk/>
            <pc:sldMk cId="3488124253" sldId="339"/>
            <ac:picMk id="5" creationId="{02EF08D0-4AE4-66A5-4882-B4145C5B2B09}"/>
          </ac:picMkLst>
        </pc:picChg>
      </pc:sldChg>
      <pc:sldChg chg="addSp delSp modSp new mod">
        <pc:chgData name="Ingebjørg Rype" userId="49566a68-3903-48d2-aac6-add244d79446" providerId="ADAL" clId="{F06E119A-DD7C-4B55-887F-17BCD68C1DA1}" dt="2024-08-07T09:45:20.028" v="14238" actId="20577"/>
        <pc:sldMkLst>
          <pc:docMk/>
          <pc:sldMk cId="3603068697" sldId="340"/>
        </pc:sldMkLst>
        <pc:spChg chg="mod">
          <ac:chgData name="Ingebjørg Rype" userId="49566a68-3903-48d2-aac6-add244d79446" providerId="ADAL" clId="{F06E119A-DD7C-4B55-887F-17BCD68C1DA1}" dt="2024-08-07T09:45:20.028" v="14238" actId="20577"/>
          <ac:spMkLst>
            <pc:docMk/>
            <pc:sldMk cId="3603068697" sldId="340"/>
            <ac:spMk id="2" creationId="{8B280B55-0112-1313-9569-14DC2D788885}"/>
          </ac:spMkLst>
        </pc:spChg>
        <pc:spChg chg="del">
          <ac:chgData name="Ingebjørg Rype" userId="49566a68-3903-48d2-aac6-add244d79446" providerId="ADAL" clId="{F06E119A-DD7C-4B55-887F-17BCD68C1DA1}" dt="2024-08-07T09:45:10.727" v="14220" actId="22"/>
          <ac:spMkLst>
            <pc:docMk/>
            <pc:sldMk cId="3603068697" sldId="340"/>
            <ac:spMk id="3" creationId="{8146558B-2F49-5BDB-85B7-D3FEB80A2C17}"/>
          </ac:spMkLst>
        </pc:spChg>
        <pc:picChg chg="add mod ord">
          <ac:chgData name="Ingebjørg Rype" userId="49566a68-3903-48d2-aac6-add244d79446" providerId="ADAL" clId="{F06E119A-DD7C-4B55-887F-17BCD68C1DA1}" dt="2024-08-07T09:45:10.727" v="14220" actId="22"/>
          <ac:picMkLst>
            <pc:docMk/>
            <pc:sldMk cId="3603068697" sldId="340"/>
            <ac:picMk id="5" creationId="{C3154189-A554-6D88-8C5D-CBB52F68146B}"/>
          </ac:picMkLst>
        </pc:picChg>
      </pc:sldChg>
      <pc:sldChg chg="addSp delSp modSp new mod ord">
        <pc:chgData name="Ingebjørg Rype" userId="49566a68-3903-48d2-aac6-add244d79446" providerId="ADAL" clId="{F06E119A-DD7C-4B55-887F-17BCD68C1DA1}" dt="2024-08-12T12:16:58.675" v="14654"/>
        <pc:sldMkLst>
          <pc:docMk/>
          <pc:sldMk cId="1545448235" sldId="341"/>
        </pc:sldMkLst>
        <pc:spChg chg="mod">
          <ac:chgData name="Ingebjørg Rype" userId="49566a68-3903-48d2-aac6-add244d79446" providerId="ADAL" clId="{F06E119A-DD7C-4B55-887F-17BCD68C1DA1}" dt="2024-08-12T12:16:30.687" v="14652" actId="20577"/>
          <ac:spMkLst>
            <pc:docMk/>
            <pc:sldMk cId="1545448235" sldId="341"/>
            <ac:spMk id="2" creationId="{ACBE28C0-3BBD-7A55-9569-29D824A8AFF3}"/>
          </ac:spMkLst>
        </pc:spChg>
        <pc:spChg chg="del mod">
          <ac:chgData name="Ingebjørg Rype" userId="49566a68-3903-48d2-aac6-add244d79446" providerId="ADAL" clId="{F06E119A-DD7C-4B55-887F-17BCD68C1DA1}" dt="2024-08-12T12:15:40.037" v="14587"/>
          <ac:spMkLst>
            <pc:docMk/>
            <pc:sldMk cId="1545448235" sldId="341"/>
            <ac:spMk id="3" creationId="{DA6BC507-137A-B2C3-7CBD-5F25331C4574}"/>
          </ac:spMkLst>
        </pc:spChg>
        <pc:picChg chg="add del">
          <ac:chgData name="Ingebjørg Rype" userId="49566a68-3903-48d2-aac6-add244d79446" providerId="ADAL" clId="{F06E119A-DD7C-4B55-887F-17BCD68C1DA1}" dt="2024-08-12T12:15:34.906" v="14585" actId="21"/>
          <ac:picMkLst>
            <pc:docMk/>
            <pc:sldMk cId="1545448235" sldId="341"/>
            <ac:picMk id="5" creationId="{8EE44F77-580D-C5D8-0F53-320E2A3A65AC}"/>
          </ac:picMkLst>
        </pc:picChg>
        <pc:picChg chg="add mod">
          <ac:chgData name="Ingebjørg Rype" userId="49566a68-3903-48d2-aac6-add244d79446" providerId="ADAL" clId="{F06E119A-DD7C-4B55-887F-17BCD68C1DA1}" dt="2024-08-12T12:15:40.037" v="14587"/>
          <ac:picMkLst>
            <pc:docMk/>
            <pc:sldMk cId="1545448235" sldId="341"/>
            <ac:picMk id="6" creationId="{8EE44F77-580D-C5D8-0F53-320E2A3A65AC}"/>
          </ac:picMkLst>
        </pc:picChg>
      </pc:sldChg>
      <pc:sldChg chg="addSp delSp modSp new mod ord">
        <pc:chgData name="Ingebjørg Rype" userId="49566a68-3903-48d2-aac6-add244d79446" providerId="ADAL" clId="{F06E119A-DD7C-4B55-887F-17BCD68C1DA1}" dt="2024-08-12T12:17:15.987" v="14656"/>
        <pc:sldMkLst>
          <pc:docMk/>
          <pc:sldMk cId="118820137" sldId="342"/>
        </pc:sldMkLst>
        <pc:spChg chg="mod">
          <ac:chgData name="Ingebjørg Rype" userId="49566a68-3903-48d2-aac6-add244d79446" providerId="ADAL" clId="{F06E119A-DD7C-4B55-887F-17BCD68C1DA1}" dt="2024-08-12T12:15:48.543" v="14603" actId="20577"/>
          <ac:spMkLst>
            <pc:docMk/>
            <pc:sldMk cId="118820137" sldId="342"/>
            <ac:spMk id="2" creationId="{D38F7A4E-25C4-0D6C-203B-1B9E42CE2246}"/>
          </ac:spMkLst>
        </pc:spChg>
        <pc:spChg chg="del">
          <ac:chgData name="Ingebjørg Rype" userId="49566a68-3903-48d2-aac6-add244d79446" providerId="ADAL" clId="{F06E119A-DD7C-4B55-887F-17BCD68C1DA1}" dt="2024-08-12T12:13:15.179" v="14581" actId="22"/>
          <ac:spMkLst>
            <pc:docMk/>
            <pc:sldMk cId="118820137" sldId="342"/>
            <ac:spMk id="3" creationId="{42C94173-2D30-9112-E155-76D0BCAB9EBF}"/>
          </ac:spMkLst>
        </pc:spChg>
        <pc:spChg chg="mod">
          <ac:chgData name="Ingebjørg Rype" userId="49566a68-3903-48d2-aac6-add244d79446" providerId="ADAL" clId="{F06E119A-DD7C-4B55-887F-17BCD68C1DA1}" dt="2024-08-12T12:13:50.877" v="14583"/>
          <ac:spMkLst>
            <pc:docMk/>
            <pc:sldMk cId="118820137" sldId="342"/>
            <ac:spMk id="4" creationId="{401CDC84-28F9-ADCE-C25D-62A94830F8C0}"/>
          </ac:spMkLst>
        </pc:spChg>
        <pc:picChg chg="add mod ord">
          <ac:chgData name="Ingebjørg Rype" userId="49566a68-3903-48d2-aac6-add244d79446" providerId="ADAL" clId="{F06E119A-DD7C-4B55-887F-17BCD68C1DA1}" dt="2024-08-12T12:13:15.179" v="14581" actId="22"/>
          <ac:picMkLst>
            <pc:docMk/>
            <pc:sldMk cId="118820137" sldId="342"/>
            <ac:picMk id="6" creationId="{7927B1AA-FEA8-709B-5346-C0241398EEB5}"/>
          </ac:picMkLst>
        </pc:picChg>
      </pc:sldChg>
      <pc:sldChg chg="addSp delSp modSp new mod">
        <pc:chgData name="Ingebjørg Rype" userId="49566a68-3903-48d2-aac6-add244d79446" providerId="ADAL" clId="{F06E119A-DD7C-4B55-887F-17BCD68C1DA1}" dt="2024-08-20T12:31:46.813" v="14951" actId="20577"/>
        <pc:sldMkLst>
          <pc:docMk/>
          <pc:sldMk cId="3002420343" sldId="343"/>
        </pc:sldMkLst>
        <pc:spChg chg="mod">
          <ac:chgData name="Ingebjørg Rype" userId="49566a68-3903-48d2-aac6-add244d79446" providerId="ADAL" clId="{F06E119A-DD7C-4B55-887F-17BCD68C1DA1}" dt="2024-08-20T12:31:46.813" v="14951" actId="20577"/>
          <ac:spMkLst>
            <pc:docMk/>
            <pc:sldMk cId="3002420343" sldId="343"/>
            <ac:spMk id="2" creationId="{B350746D-7752-7079-6BB8-7BB0B272089A}"/>
          </ac:spMkLst>
        </pc:spChg>
        <pc:spChg chg="del">
          <ac:chgData name="Ingebjørg Rype" userId="49566a68-3903-48d2-aac6-add244d79446" providerId="ADAL" clId="{F06E119A-DD7C-4B55-887F-17BCD68C1DA1}" dt="2024-08-20T12:30:07.777" v="14906" actId="22"/>
          <ac:spMkLst>
            <pc:docMk/>
            <pc:sldMk cId="3002420343" sldId="343"/>
            <ac:spMk id="3" creationId="{58385AD3-12CD-17E9-C38B-6A38CA1EFB0E}"/>
          </ac:spMkLst>
        </pc:spChg>
        <pc:spChg chg="del">
          <ac:chgData name="Ingebjørg Rype" userId="49566a68-3903-48d2-aac6-add244d79446" providerId="ADAL" clId="{F06E119A-DD7C-4B55-887F-17BCD68C1DA1}" dt="2024-08-20T12:30:43.926" v="14907" actId="22"/>
          <ac:spMkLst>
            <pc:docMk/>
            <pc:sldMk cId="3002420343" sldId="343"/>
            <ac:spMk id="4" creationId="{A2FC3AAD-7396-BC7B-89C3-E38F2C070768}"/>
          </ac:spMkLst>
        </pc:spChg>
        <pc:picChg chg="add mod ord">
          <ac:chgData name="Ingebjørg Rype" userId="49566a68-3903-48d2-aac6-add244d79446" providerId="ADAL" clId="{F06E119A-DD7C-4B55-887F-17BCD68C1DA1}" dt="2024-08-20T12:30:07.777" v="14906" actId="22"/>
          <ac:picMkLst>
            <pc:docMk/>
            <pc:sldMk cId="3002420343" sldId="343"/>
            <ac:picMk id="6" creationId="{DE877060-3D48-BFDC-C53A-1622696BD49B}"/>
          </ac:picMkLst>
        </pc:picChg>
        <pc:picChg chg="add mod ord">
          <ac:chgData name="Ingebjørg Rype" userId="49566a68-3903-48d2-aac6-add244d79446" providerId="ADAL" clId="{F06E119A-DD7C-4B55-887F-17BCD68C1DA1}" dt="2024-08-20T12:30:43.926" v="14907" actId="22"/>
          <ac:picMkLst>
            <pc:docMk/>
            <pc:sldMk cId="3002420343" sldId="343"/>
            <ac:picMk id="8" creationId="{1D599335-0CAC-E965-5729-9A55DE94B4DB}"/>
          </ac:picMkLst>
        </pc:picChg>
      </pc:sldChg>
      <pc:sldChg chg="addSp delSp modSp new mod">
        <pc:chgData name="Ingebjørg Rype" userId="49566a68-3903-48d2-aac6-add244d79446" providerId="ADAL" clId="{F06E119A-DD7C-4B55-887F-17BCD68C1DA1}" dt="2024-08-21T10:35:44.807" v="15391" actId="20577"/>
        <pc:sldMkLst>
          <pc:docMk/>
          <pc:sldMk cId="2533878305" sldId="344"/>
        </pc:sldMkLst>
        <pc:spChg chg="mod">
          <ac:chgData name="Ingebjørg Rype" userId="49566a68-3903-48d2-aac6-add244d79446" providerId="ADAL" clId="{F06E119A-DD7C-4B55-887F-17BCD68C1DA1}" dt="2024-08-21T10:35:44.807" v="15391" actId="20577"/>
          <ac:spMkLst>
            <pc:docMk/>
            <pc:sldMk cId="2533878305" sldId="344"/>
            <ac:spMk id="2" creationId="{8DE79E14-470A-59AF-0D97-6BC94F1C45A6}"/>
          </ac:spMkLst>
        </pc:spChg>
        <pc:spChg chg="del">
          <ac:chgData name="Ingebjørg Rype" userId="49566a68-3903-48d2-aac6-add244d79446" providerId="ADAL" clId="{F06E119A-DD7C-4B55-887F-17BCD68C1DA1}" dt="2024-08-20T12:33:17.775" v="14953" actId="22"/>
          <ac:spMkLst>
            <pc:docMk/>
            <pc:sldMk cId="2533878305" sldId="344"/>
            <ac:spMk id="3" creationId="{478B6B66-249E-072D-2232-43F8AB089CD6}"/>
          </ac:spMkLst>
        </pc:spChg>
        <pc:spChg chg="del">
          <ac:chgData name="Ingebjørg Rype" userId="49566a68-3903-48d2-aac6-add244d79446" providerId="ADAL" clId="{F06E119A-DD7C-4B55-887F-17BCD68C1DA1}" dt="2024-08-20T12:34:27.410" v="14954" actId="22"/>
          <ac:spMkLst>
            <pc:docMk/>
            <pc:sldMk cId="2533878305" sldId="344"/>
            <ac:spMk id="4" creationId="{E431AC97-90DC-192F-13BD-2D203704440E}"/>
          </ac:spMkLst>
        </pc:spChg>
        <pc:picChg chg="add mod ord">
          <ac:chgData name="Ingebjørg Rype" userId="49566a68-3903-48d2-aac6-add244d79446" providerId="ADAL" clId="{F06E119A-DD7C-4B55-887F-17BCD68C1DA1}" dt="2024-08-20T12:33:17.775" v="14953" actId="22"/>
          <ac:picMkLst>
            <pc:docMk/>
            <pc:sldMk cId="2533878305" sldId="344"/>
            <ac:picMk id="6" creationId="{752E3772-E66B-A149-D9BA-C6FA6BFBD4CD}"/>
          </ac:picMkLst>
        </pc:picChg>
        <pc:picChg chg="add mod ord">
          <ac:chgData name="Ingebjørg Rype" userId="49566a68-3903-48d2-aac6-add244d79446" providerId="ADAL" clId="{F06E119A-DD7C-4B55-887F-17BCD68C1DA1}" dt="2024-08-20T12:34:27.410" v="14954" actId="22"/>
          <ac:picMkLst>
            <pc:docMk/>
            <pc:sldMk cId="2533878305" sldId="344"/>
            <ac:picMk id="8" creationId="{BC725430-BBA4-6FF9-E4C9-8C1444F2B207}"/>
          </ac:picMkLst>
        </pc:picChg>
      </pc:sldChg>
      <pc:sldChg chg="addSp delSp modSp new del mod">
        <pc:chgData name="Ingebjørg Rype" userId="49566a68-3903-48d2-aac6-add244d79446" providerId="ADAL" clId="{F06E119A-DD7C-4B55-887F-17BCD68C1DA1}" dt="2024-08-21T10:36:55.291" v="15392" actId="2696"/>
        <pc:sldMkLst>
          <pc:docMk/>
          <pc:sldMk cId="3801197903" sldId="345"/>
        </pc:sldMkLst>
        <pc:spChg chg="mod">
          <ac:chgData name="Ingebjørg Rype" userId="49566a68-3903-48d2-aac6-add244d79446" providerId="ADAL" clId="{F06E119A-DD7C-4B55-887F-17BCD68C1DA1}" dt="2024-08-20T12:43:49.995" v="15041" actId="20577"/>
          <ac:spMkLst>
            <pc:docMk/>
            <pc:sldMk cId="3801197903" sldId="345"/>
            <ac:spMk id="2" creationId="{B03074B7-D796-5B0C-46F8-C88460529367}"/>
          </ac:spMkLst>
        </pc:spChg>
        <pc:spChg chg="del">
          <ac:chgData name="Ingebjørg Rype" userId="49566a68-3903-48d2-aac6-add244d79446" providerId="ADAL" clId="{F06E119A-DD7C-4B55-887F-17BCD68C1DA1}" dt="2024-08-20T12:43:02.199" v="14956" actId="22"/>
          <ac:spMkLst>
            <pc:docMk/>
            <pc:sldMk cId="3801197903" sldId="345"/>
            <ac:spMk id="3" creationId="{899984B8-869B-96B5-84E6-BA1A151B9990}"/>
          </ac:spMkLst>
        </pc:spChg>
        <pc:spChg chg="mod">
          <ac:chgData name="Ingebjørg Rype" userId="49566a68-3903-48d2-aac6-add244d79446" providerId="ADAL" clId="{F06E119A-DD7C-4B55-887F-17BCD68C1DA1}" dt="2024-08-20T12:44:31.204" v="15151" actId="20577"/>
          <ac:spMkLst>
            <pc:docMk/>
            <pc:sldMk cId="3801197903" sldId="345"/>
            <ac:spMk id="4" creationId="{BF698F2B-D256-9E8A-9167-23818639220C}"/>
          </ac:spMkLst>
        </pc:spChg>
        <pc:picChg chg="add mod ord">
          <ac:chgData name="Ingebjørg Rype" userId="49566a68-3903-48d2-aac6-add244d79446" providerId="ADAL" clId="{F06E119A-DD7C-4B55-887F-17BCD68C1DA1}" dt="2024-08-20T12:43:02.199" v="14956" actId="22"/>
          <ac:picMkLst>
            <pc:docMk/>
            <pc:sldMk cId="3801197903" sldId="345"/>
            <ac:picMk id="6" creationId="{AE07D25A-19CD-FD4C-5498-CFE927052985}"/>
          </ac:picMkLst>
        </pc:picChg>
      </pc:sldChg>
      <pc:sldChg chg="modSp new mod">
        <pc:chgData name="Ingebjørg Rype" userId="49566a68-3903-48d2-aac6-add244d79446" providerId="ADAL" clId="{F06E119A-DD7C-4B55-887F-17BCD68C1DA1}" dt="2024-08-20T12:48:45.428" v="15338" actId="20577"/>
        <pc:sldMkLst>
          <pc:docMk/>
          <pc:sldMk cId="3705726367" sldId="346"/>
        </pc:sldMkLst>
        <pc:spChg chg="mod">
          <ac:chgData name="Ingebjørg Rype" userId="49566a68-3903-48d2-aac6-add244d79446" providerId="ADAL" clId="{F06E119A-DD7C-4B55-887F-17BCD68C1DA1}" dt="2024-08-20T12:46:14.743" v="15191" actId="6549"/>
          <ac:spMkLst>
            <pc:docMk/>
            <pc:sldMk cId="3705726367" sldId="346"/>
            <ac:spMk id="2" creationId="{EEAFE89A-53A0-8AE5-58C2-829775E1FB99}"/>
          </ac:spMkLst>
        </pc:spChg>
        <pc:spChg chg="mod">
          <ac:chgData name="Ingebjørg Rype" userId="49566a68-3903-48d2-aac6-add244d79446" providerId="ADAL" clId="{F06E119A-DD7C-4B55-887F-17BCD68C1DA1}" dt="2024-08-20T12:48:45.428" v="15338" actId="20577"/>
          <ac:spMkLst>
            <pc:docMk/>
            <pc:sldMk cId="3705726367" sldId="346"/>
            <ac:spMk id="3" creationId="{74D29CAD-CD66-5BAE-E92B-4DE47BBE1115}"/>
          </ac:spMkLst>
        </pc:spChg>
      </pc:sldChg>
    </pc:docChg>
  </pc:docChgLst>
  <pc:docChgLst>
    <pc:chgData name="Ingebjørg Rype" userId="S::ingebjorg.rype@nb.no::49566a68-3903-48d2-aac6-add244d79446" providerId="AD" clId="Web-{19EA7B92-BF4B-9054-3707-0F58FB68839D}"/>
    <pc:docChg chg="delSld modSld">
      <pc:chgData name="Ingebjørg Rype" userId="S::ingebjorg.rype@nb.no::49566a68-3903-48d2-aac6-add244d79446" providerId="AD" clId="Web-{19EA7B92-BF4B-9054-3707-0F58FB68839D}" dt="2024-08-06T11:45:30.827" v="1"/>
      <pc:docMkLst>
        <pc:docMk/>
      </pc:docMkLst>
      <pc:sldChg chg="delSp del">
        <pc:chgData name="Ingebjørg Rype" userId="S::ingebjorg.rype@nb.no::49566a68-3903-48d2-aac6-add244d79446" providerId="AD" clId="Web-{19EA7B92-BF4B-9054-3707-0F58FB68839D}" dt="2024-08-06T11:45:30.827" v="1"/>
        <pc:sldMkLst>
          <pc:docMk/>
          <pc:sldMk cId="1695387521" sldId="310"/>
        </pc:sldMkLst>
        <pc:picChg chg="del">
          <ac:chgData name="Ingebjørg Rype" userId="S::ingebjorg.rype@nb.no::49566a68-3903-48d2-aac6-add244d79446" providerId="AD" clId="Web-{19EA7B92-BF4B-9054-3707-0F58FB68839D}" dt="2024-08-06T11:45:21.171" v="0"/>
          <ac:picMkLst>
            <pc:docMk/>
            <pc:sldMk cId="1695387521" sldId="310"/>
            <ac:picMk id="7" creationId="{10C55641-F1AF-9D1B-8E55-D40BCD4897F4}"/>
          </ac:picMkLst>
        </pc:picChg>
      </pc:sldChg>
    </pc:docChg>
  </pc:docChgLst>
  <pc:docChgLst>
    <pc:chgData name="Ingebjørg Rype" userId="S::ingebjorg.rype@nb.no::49566a68-3903-48d2-aac6-add244d79446" providerId="AD" clId="Web-{14A68CF0-C738-6961-5574-6067B30893A6}"/>
    <pc:docChg chg="addSld delSld modSld sldOrd">
      <pc:chgData name="Ingebjørg Rype" userId="S::ingebjorg.rype@nb.no::49566a68-3903-48d2-aac6-add244d79446" providerId="AD" clId="Web-{14A68CF0-C738-6961-5574-6067B30893A6}" dt="2024-06-13T08:16:38.901" v="34" actId="20577"/>
      <pc:docMkLst>
        <pc:docMk/>
      </pc:docMkLst>
      <pc:sldChg chg="modSp ord">
        <pc:chgData name="Ingebjørg Rype" userId="S::ingebjorg.rype@nb.no::49566a68-3903-48d2-aac6-add244d79446" providerId="AD" clId="Web-{14A68CF0-C738-6961-5574-6067B30893A6}" dt="2024-06-13T08:15:43.977" v="21"/>
        <pc:sldMkLst>
          <pc:docMk/>
          <pc:sldMk cId="4253124984" sldId="256"/>
        </pc:sldMkLst>
        <pc:spChg chg="mod">
          <ac:chgData name="Ingebjørg Rype" userId="S::ingebjorg.rype@nb.no::49566a68-3903-48d2-aac6-add244d79446" providerId="AD" clId="Web-{14A68CF0-C738-6961-5574-6067B30893A6}" dt="2024-06-13T08:14:49.788" v="13" actId="20577"/>
          <ac:spMkLst>
            <pc:docMk/>
            <pc:sldMk cId="4253124984" sldId="256"/>
            <ac:spMk id="2" creationId="{00000000-0000-0000-0000-000000000000}"/>
          </ac:spMkLst>
        </pc:spChg>
      </pc:sldChg>
      <pc:sldChg chg="modSp new">
        <pc:chgData name="Ingebjørg Rype" userId="S::ingebjorg.rype@nb.no::49566a68-3903-48d2-aac6-add244d79446" providerId="AD" clId="Web-{14A68CF0-C738-6961-5574-6067B30893A6}" dt="2024-06-13T08:15:30.805" v="19" actId="20577"/>
        <pc:sldMkLst>
          <pc:docMk/>
          <pc:sldMk cId="2104776506" sldId="257"/>
        </pc:sldMkLst>
        <pc:spChg chg="mod">
          <ac:chgData name="Ingebjørg Rype" userId="S::ingebjorg.rype@nb.no::49566a68-3903-48d2-aac6-add244d79446" providerId="AD" clId="Web-{14A68CF0-C738-6961-5574-6067B30893A6}" dt="2024-06-13T08:15:30.805" v="19" actId="20577"/>
          <ac:spMkLst>
            <pc:docMk/>
            <pc:sldMk cId="2104776506" sldId="257"/>
            <ac:spMk id="2" creationId="{D5DBC9AA-C285-DB1D-B332-A2EA9BA1E3C1}"/>
          </ac:spMkLst>
        </pc:spChg>
      </pc:sldChg>
      <pc:sldChg chg="new del">
        <pc:chgData name="Ingebjørg Rype" userId="S::ingebjorg.rype@nb.no::49566a68-3903-48d2-aac6-add244d79446" providerId="AD" clId="Web-{14A68CF0-C738-6961-5574-6067B30893A6}" dt="2024-06-13T08:15:59.759" v="22"/>
        <pc:sldMkLst>
          <pc:docMk/>
          <pc:sldMk cId="1010942414" sldId="258"/>
        </pc:sldMkLst>
      </pc:sldChg>
      <pc:sldChg chg="modSp new">
        <pc:chgData name="Ingebjørg Rype" userId="S::ingebjorg.rype@nb.no::49566a68-3903-48d2-aac6-add244d79446" providerId="AD" clId="Web-{14A68CF0-C738-6961-5574-6067B30893A6}" dt="2024-06-13T08:16:24.088" v="30" actId="20577"/>
        <pc:sldMkLst>
          <pc:docMk/>
          <pc:sldMk cId="3743660120" sldId="258"/>
        </pc:sldMkLst>
        <pc:spChg chg="mod">
          <ac:chgData name="Ingebjørg Rype" userId="S::ingebjorg.rype@nb.no::49566a68-3903-48d2-aac6-add244d79446" providerId="AD" clId="Web-{14A68CF0-C738-6961-5574-6067B30893A6}" dt="2024-06-13T08:16:24.088" v="30" actId="20577"/>
          <ac:spMkLst>
            <pc:docMk/>
            <pc:sldMk cId="3743660120" sldId="258"/>
            <ac:spMk id="2" creationId="{7FA85A44-4A64-112E-65FF-02D988696699}"/>
          </ac:spMkLst>
        </pc:spChg>
      </pc:sldChg>
      <pc:sldChg chg="modSp new">
        <pc:chgData name="Ingebjørg Rype" userId="S::ingebjorg.rype@nb.no::49566a68-3903-48d2-aac6-add244d79446" providerId="AD" clId="Web-{14A68CF0-C738-6961-5574-6067B30893A6}" dt="2024-06-13T08:16:38.901" v="34" actId="20577"/>
        <pc:sldMkLst>
          <pc:docMk/>
          <pc:sldMk cId="3327347623" sldId="259"/>
        </pc:sldMkLst>
        <pc:spChg chg="mod">
          <ac:chgData name="Ingebjørg Rype" userId="S::ingebjorg.rype@nb.no::49566a68-3903-48d2-aac6-add244d79446" providerId="AD" clId="Web-{14A68CF0-C738-6961-5574-6067B30893A6}" dt="2024-06-13T08:16:38.901" v="34" actId="20577"/>
          <ac:spMkLst>
            <pc:docMk/>
            <pc:sldMk cId="3327347623" sldId="259"/>
            <ac:spMk id="2" creationId="{B2BFFFDC-2CFD-8B29-DBCF-E9969B14398F}"/>
          </ac:spMkLst>
        </pc:spChg>
      </pc:sldChg>
    </pc:docChg>
  </pc:docChgLst>
  <pc:docChgLst>
    <pc:chgData name="Ingebjørg Rype" userId="S::ingebjorg.rype@nb.no::49566a68-3903-48d2-aac6-add244d79446" providerId="AD" clId="Web-{2368EF7F-ABB9-1924-EFE4-2B08A8CADDA4}"/>
    <pc:docChg chg="addSld modSld sldOrd">
      <pc:chgData name="Ingebjørg Rype" userId="S::ingebjorg.rype@nb.no::49566a68-3903-48d2-aac6-add244d79446" providerId="AD" clId="Web-{2368EF7F-ABB9-1924-EFE4-2B08A8CADDA4}" dt="2024-07-08T13:11:02.820" v="197" actId="20577"/>
      <pc:docMkLst>
        <pc:docMk/>
      </pc:docMkLst>
      <pc:sldChg chg="modSp ord modNotes">
        <pc:chgData name="Ingebjørg Rype" userId="S::ingebjorg.rype@nb.no::49566a68-3903-48d2-aac6-add244d79446" providerId="AD" clId="Web-{2368EF7F-ABB9-1924-EFE4-2B08A8CADDA4}" dt="2024-07-08T13:09:39.895" v="75" actId="20577"/>
        <pc:sldMkLst>
          <pc:docMk/>
          <pc:sldMk cId="1828926804" sldId="262"/>
        </pc:sldMkLst>
        <pc:spChg chg="mod">
          <ac:chgData name="Ingebjørg Rype" userId="S::ingebjorg.rype@nb.no::49566a68-3903-48d2-aac6-add244d79446" providerId="AD" clId="Web-{2368EF7F-ABB9-1924-EFE4-2B08A8CADDA4}" dt="2024-07-08T13:09:39.895" v="75" actId="20577"/>
          <ac:spMkLst>
            <pc:docMk/>
            <pc:sldMk cId="1828926804" sldId="262"/>
            <ac:spMk id="3" creationId="{D72B29BE-0261-DBD9-2A38-20CC9362F534}"/>
          </ac:spMkLst>
        </pc:spChg>
      </pc:sldChg>
      <pc:sldChg chg="modSp new">
        <pc:chgData name="Ingebjørg Rype" userId="S::ingebjorg.rype@nb.no::49566a68-3903-48d2-aac6-add244d79446" providerId="AD" clId="Web-{2368EF7F-ABB9-1924-EFE4-2B08A8CADDA4}" dt="2024-07-08T13:11:02.820" v="197" actId="20577"/>
        <pc:sldMkLst>
          <pc:docMk/>
          <pc:sldMk cId="3794520381" sldId="265"/>
        </pc:sldMkLst>
        <pc:spChg chg="mod">
          <ac:chgData name="Ingebjørg Rype" userId="S::ingebjorg.rype@nb.no::49566a68-3903-48d2-aac6-add244d79446" providerId="AD" clId="Web-{2368EF7F-ABB9-1924-EFE4-2B08A8CADDA4}" dt="2024-07-08T13:10:11.849" v="116" actId="20577"/>
          <ac:spMkLst>
            <pc:docMk/>
            <pc:sldMk cId="3794520381" sldId="265"/>
            <ac:spMk id="2" creationId="{8B6086AD-1834-8F79-8CC1-C8B44FDBDAFA}"/>
          </ac:spMkLst>
        </pc:spChg>
        <pc:spChg chg="mod">
          <ac:chgData name="Ingebjørg Rype" userId="S::ingebjorg.rype@nb.no::49566a68-3903-48d2-aac6-add244d79446" providerId="AD" clId="Web-{2368EF7F-ABB9-1924-EFE4-2B08A8CADDA4}" dt="2024-07-08T13:11:02.820" v="197" actId="20577"/>
          <ac:spMkLst>
            <pc:docMk/>
            <pc:sldMk cId="3794520381" sldId="265"/>
            <ac:spMk id="3" creationId="{1511EA0B-C228-95F6-AC1B-7C0759DE7ABB}"/>
          </ac:spMkLst>
        </pc:spChg>
      </pc:sldChg>
    </pc:docChg>
  </pc:docChgLst>
  <pc:docChgLst>
    <pc:chgData name="Ingebjørg Rype" userId="S::ingebjorg.rype@nb.no::49566a68-3903-48d2-aac6-add244d79446" providerId="AD" clId="Web-{92779D11-0E4D-65D2-FE94-8994B9317DC1}"/>
    <pc:docChg chg="delSld modSld">
      <pc:chgData name="Ingebjørg Rype" userId="S::ingebjorg.rype@nb.no::49566a68-3903-48d2-aac6-add244d79446" providerId="AD" clId="Web-{92779D11-0E4D-65D2-FE94-8994B9317DC1}" dt="2024-07-15T11:38:34.511" v="118" actId="20577"/>
      <pc:docMkLst>
        <pc:docMk/>
      </pc:docMkLst>
      <pc:sldChg chg="modSp modNotes">
        <pc:chgData name="Ingebjørg Rype" userId="S::ingebjorg.rype@nb.no::49566a68-3903-48d2-aac6-add244d79446" providerId="AD" clId="Web-{92779D11-0E4D-65D2-FE94-8994B9317DC1}" dt="2024-07-15T10:32:26.319" v="58"/>
        <pc:sldMkLst>
          <pc:docMk/>
          <pc:sldMk cId="3743660120" sldId="258"/>
        </pc:sldMkLst>
        <pc:spChg chg="mod">
          <ac:chgData name="Ingebjørg Rype" userId="S::ingebjorg.rype@nb.no::49566a68-3903-48d2-aac6-add244d79446" providerId="AD" clId="Web-{92779D11-0E4D-65D2-FE94-8994B9317DC1}" dt="2024-07-15T10:22:24.122" v="22" actId="20577"/>
          <ac:spMkLst>
            <pc:docMk/>
            <pc:sldMk cId="3743660120" sldId="258"/>
            <ac:spMk id="3" creationId="{393B4F7D-8C60-F278-E8B1-CD14D2048E64}"/>
          </ac:spMkLst>
        </pc:spChg>
      </pc:sldChg>
      <pc:sldChg chg="del modNotes">
        <pc:chgData name="Ingebjørg Rype" userId="S::ingebjorg.rype@nb.no::49566a68-3903-48d2-aac6-add244d79446" providerId="AD" clId="Web-{92779D11-0E4D-65D2-FE94-8994B9317DC1}" dt="2024-07-15T10:36:59.666" v="65"/>
        <pc:sldMkLst>
          <pc:docMk/>
          <pc:sldMk cId="938906405" sldId="261"/>
        </pc:sldMkLst>
      </pc:sldChg>
      <pc:sldChg chg="modSp modNotes">
        <pc:chgData name="Ingebjørg Rype" userId="S::ingebjorg.rype@nb.no::49566a68-3903-48d2-aac6-add244d79446" providerId="AD" clId="Web-{92779D11-0E4D-65D2-FE94-8994B9317DC1}" dt="2024-07-15T11:38:34.511" v="118" actId="20577"/>
        <pc:sldMkLst>
          <pc:docMk/>
          <pc:sldMk cId="317232664" sldId="263"/>
        </pc:sldMkLst>
        <pc:spChg chg="mod">
          <ac:chgData name="Ingebjørg Rype" userId="S::ingebjorg.rype@nb.no::49566a68-3903-48d2-aac6-add244d79446" providerId="AD" clId="Web-{92779D11-0E4D-65D2-FE94-8994B9317DC1}" dt="2024-07-15T11:38:34.511" v="118" actId="20577"/>
          <ac:spMkLst>
            <pc:docMk/>
            <pc:sldMk cId="317232664" sldId="263"/>
            <ac:spMk id="3" creationId="{CFC7A03B-FF84-E95B-6A0D-53192A9ABC18}"/>
          </ac:spMkLst>
        </pc:spChg>
      </pc:sldChg>
      <pc:sldChg chg="del">
        <pc:chgData name="Ingebjørg Rype" userId="S::ingebjorg.rype@nb.no::49566a68-3903-48d2-aac6-add244d79446" providerId="AD" clId="Web-{92779D11-0E4D-65D2-FE94-8994B9317DC1}" dt="2024-07-15T10:33:30.261" v="59"/>
        <pc:sldMkLst>
          <pc:docMk/>
          <pc:sldMk cId="272889223" sldId="266"/>
        </pc:sldMkLst>
      </pc:sldChg>
      <pc:sldChg chg="delSp modSp">
        <pc:chgData name="Ingebjørg Rype" userId="S::ingebjorg.rype@nb.no::49566a68-3903-48d2-aac6-add244d79446" providerId="AD" clId="Web-{92779D11-0E4D-65D2-FE94-8994B9317DC1}" dt="2024-07-15T10:23:32.298" v="26"/>
        <pc:sldMkLst>
          <pc:docMk/>
          <pc:sldMk cId="2472935635" sldId="267"/>
        </pc:sldMkLst>
        <pc:spChg chg="del mod">
          <ac:chgData name="Ingebjørg Rype" userId="S::ingebjorg.rype@nb.no::49566a68-3903-48d2-aac6-add244d79446" providerId="AD" clId="Web-{92779D11-0E4D-65D2-FE94-8994B9317DC1}" dt="2024-07-15T10:23:32.298" v="26"/>
          <ac:spMkLst>
            <pc:docMk/>
            <pc:sldMk cId="2472935635" sldId="267"/>
            <ac:spMk id="4" creationId="{E91B5814-FFAE-F13C-7A8D-6FC85550D4E3}"/>
          </ac:spMkLst>
        </pc:spChg>
      </pc:sldChg>
      <pc:sldChg chg="modSp">
        <pc:chgData name="Ingebjørg Rype" userId="S::ingebjorg.rype@nb.no::49566a68-3903-48d2-aac6-add244d79446" providerId="AD" clId="Web-{92779D11-0E4D-65D2-FE94-8994B9317DC1}" dt="2024-07-15T10:40:12.477" v="80" actId="20577"/>
        <pc:sldMkLst>
          <pc:docMk/>
          <pc:sldMk cId="2820143912" sldId="268"/>
        </pc:sldMkLst>
        <pc:spChg chg="mod">
          <ac:chgData name="Ingebjørg Rype" userId="S::ingebjorg.rype@nb.no::49566a68-3903-48d2-aac6-add244d79446" providerId="AD" clId="Web-{92779D11-0E4D-65D2-FE94-8994B9317DC1}" dt="2024-07-15T10:40:12.477" v="80" actId="20577"/>
          <ac:spMkLst>
            <pc:docMk/>
            <pc:sldMk cId="2820143912" sldId="268"/>
            <ac:spMk id="3" creationId="{197BCDE3-EE39-5B87-5FF8-54A26E8D2233}"/>
          </ac:spMkLst>
        </pc:spChg>
      </pc:sldChg>
    </pc:docChg>
  </pc:docChgLst>
  <pc:docChgLst>
    <pc:chgData name="Ingebjørg Rype" userId="S::ingebjorg.rype@nb.no::49566a68-3903-48d2-aac6-add244d79446" providerId="AD" clId="Web-{D83D743A-CC69-17B9-5524-6CE762143144}"/>
    <pc:docChg chg="addSld delSld modSld sldOrd">
      <pc:chgData name="Ingebjørg Rype" userId="S::ingebjorg.rype@nb.no::49566a68-3903-48d2-aac6-add244d79446" providerId="AD" clId="Web-{D83D743A-CC69-17B9-5524-6CE762143144}" dt="2024-07-17T10:32:16.947" v="92"/>
      <pc:docMkLst>
        <pc:docMk/>
      </pc:docMkLst>
      <pc:sldChg chg="modSp modNotes">
        <pc:chgData name="Ingebjørg Rype" userId="S::ingebjorg.rype@nb.no::49566a68-3903-48d2-aac6-add244d79446" providerId="AD" clId="Web-{D83D743A-CC69-17B9-5524-6CE762143144}" dt="2024-07-17T10:19:58.152" v="11" actId="20577"/>
        <pc:sldMkLst>
          <pc:docMk/>
          <pc:sldMk cId="3743660120" sldId="258"/>
        </pc:sldMkLst>
        <pc:spChg chg="mod">
          <ac:chgData name="Ingebjørg Rype" userId="S::ingebjorg.rype@nb.no::49566a68-3903-48d2-aac6-add244d79446" providerId="AD" clId="Web-{D83D743A-CC69-17B9-5524-6CE762143144}" dt="2024-07-17T10:19:58.152" v="11" actId="20577"/>
          <ac:spMkLst>
            <pc:docMk/>
            <pc:sldMk cId="3743660120" sldId="258"/>
            <ac:spMk id="3" creationId="{393B4F7D-8C60-F278-E8B1-CD14D2048E64}"/>
          </ac:spMkLst>
        </pc:spChg>
      </pc:sldChg>
      <pc:sldChg chg="modSp del">
        <pc:chgData name="Ingebjørg Rype" userId="S::ingebjorg.rype@nb.no::49566a68-3903-48d2-aac6-add244d79446" providerId="AD" clId="Web-{D83D743A-CC69-17B9-5524-6CE762143144}" dt="2024-07-17T10:26:28.214" v="91"/>
        <pc:sldMkLst>
          <pc:docMk/>
          <pc:sldMk cId="3404400657" sldId="260"/>
        </pc:sldMkLst>
        <pc:spChg chg="mod">
          <ac:chgData name="Ingebjørg Rype" userId="S::ingebjorg.rype@nb.no::49566a68-3903-48d2-aac6-add244d79446" providerId="AD" clId="Web-{D83D743A-CC69-17B9-5524-6CE762143144}" dt="2024-07-17T10:26:11.370" v="90" actId="20577"/>
          <ac:spMkLst>
            <pc:docMk/>
            <pc:sldMk cId="3404400657" sldId="260"/>
            <ac:spMk id="2" creationId="{7FDC6B5F-FB08-D854-24E8-9870568DB962}"/>
          </ac:spMkLst>
        </pc:spChg>
      </pc:sldChg>
      <pc:sldChg chg="ord">
        <pc:chgData name="Ingebjørg Rype" userId="S::ingebjorg.rype@nb.no::49566a68-3903-48d2-aac6-add244d79446" providerId="AD" clId="Web-{D83D743A-CC69-17B9-5524-6CE762143144}" dt="2024-07-17T10:24:53.960" v="88"/>
        <pc:sldMkLst>
          <pc:docMk/>
          <pc:sldMk cId="1828926804" sldId="262"/>
        </pc:sldMkLst>
      </pc:sldChg>
      <pc:sldChg chg="modSp ord">
        <pc:chgData name="Ingebjørg Rype" userId="S::ingebjorg.rype@nb.no::49566a68-3903-48d2-aac6-add244d79446" providerId="AD" clId="Web-{D83D743A-CC69-17B9-5524-6CE762143144}" dt="2024-07-17T10:22:16.845" v="48"/>
        <pc:sldMkLst>
          <pc:docMk/>
          <pc:sldMk cId="2472935635" sldId="267"/>
        </pc:sldMkLst>
        <pc:spChg chg="mod">
          <ac:chgData name="Ingebjørg Rype" userId="S::ingebjorg.rype@nb.no::49566a68-3903-48d2-aac6-add244d79446" providerId="AD" clId="Web-{D83D743A-CC69-17B9-5524-6CE762143144}" dt="2024-07-17T10:21:56.953" v="47" actId="20577"/>
          <ac:spMkLst>
            <pc:docMk/>
            <pc:sldMk cId="2472935635" sldId="267"/>
            <ac:spMk id="3" creationId="{DC18C233-FFB2-EBF9-1374-A64D2A1644C6}"/>
          </ac:spMkLst>
        </pc:spChg>
      </pc:sldChg>
      <pc:sldChg chg="modSp">
        <pc:chgData name="Ingebjørg Rype" userId="S::ingebjorg.rype@nb.no::49566a68-3903-48d2-aac6-add244d79446" providerId="AD" clId="Web-{D83D743A-CC69-17B9-5524-6CE762143144}" dt="2024-07-17T10:24:16.678" v="87" actId="20577"/>
        <pc:sldMkLst>
          <pc:docMk/>
          <pc:sldMk cId="2820143912" sldId="268"/>
        </pc:sldMkLst>
        <pc:spChg chg="mod">
          <ac:chgData name="Ingebjørg Rype" userId="S::ingebjorg.rype@nb.no::49566a68-3903-48d2-aac6-add244d79446" providerId="AD" clId="Web-{D83D743A-CC69-17B9-5524-6CE762143144}" dt="2024-07-17T10:24:16.678" v="87" actId="20577"/>
          <ac:spMkLst>
            <pc:docMk/>
            <pc:sldMk cId="2820143912" sldId="268"/>
            <ac:spMk id="2" creationId="{365EAB35-BE83-663B-5C83-0B5528FA2FF4}"/>
          </ac:spMkLst>
        </pc:spChg>
        <pc:spChg chg="mod">
          <ac:chgData name="Ingebjørg Rype" userId="S::ingebjorg.rype@nb.no::49566a68-3903-48d2-aac6-add244d79446" providerId="AD" clId="Web-{D83D743A-CC69-17B9-5524-6CE762143144}" dt="2024-07-17T10:23:23.488" v="72" actId="20577"/>
          <ac:spMkLst>
            <pc:docMk/>
            <pc:sldMk cId="2820143912" sldId="268"/>
            <ac:spMk id="3" creationId="{197BCDE3-EE39-5B87-5FF8-54A26E8D2233}"/>
          </ac:spMkLst>
        </pc:spChg>
      </pc:sldChg>
      <pc:sldChg chg="modSp new">
        <pc:chgData name="Ingebjørg Rype" userId="S::ingebjorg.rype@nb.no::49566a68-3903-48d2-aac6-add244d79446" providerId="AD" clId="Web-{D83D743A-CC69-17B9-5524-6CE762143144}" dt="2024-07-17T10:20:24.200" v="22" actId="20577"/>
        <pc:sldMkLst>
          <pc:docMk/>
          <pc:sldMk cId="1243190154" sldId="269"/>
        </pc:sldMkLst>
        <pc:spChg chg="mod">
          <ac:chgData name="Ingebjørg Rype" userId="S::ingebjorg.rype@nb.no::49566a68-3903-48d2-aac6-add244d79446" providerId="AD" clId="Web-{D83D743A-CC69-17B9-5524-6CE762143144}" dt="2024-07-17T10:20:24.200" v="22" actId="20577"/>
          <ac:spMkLst>
            <pc:docMk/>
            <pc:sldMk cId="1243190154" sldId="269"/>
            <ac:spMk id="2" creationId="{8F511B1C-014D-94E3-EE58-9C49EACAEDFD}"/>
          </ac:spMkLst>
        </pc:spChg>
      </pc:sldChg>
      <pc:sldChg chg="new">
        <pc:chgData name="Ingebjørg Rype" userId="S::ingebjorg.rype@nb.no::49566a68-3903-48d2-aac6-add244d79446" providerId="AD" clId="Web-{D83D743A-CC69-17B9-5524-6CE762143144}" dt="2024-07-17T10:32:16.947" v="92"/>
        <pc:sldMkLst>
          <pc:docMk/>
          <pc:sldMk cId="1499042267" sldId="2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FBBC0A-C80D-4F98-B55E-E5C8E493ACD9}" type="datetimeFigureOut">
              <a:t>21.08.2024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2172F8-C91B-4007-97D2-60E043D65E39}" type="slidenum">
              <a:t>‹#›</a:t>
            </a:fld>
            <a:endParaRPr lang="nb-NO"/>
          </a:p>
        </p:txBody>
      </p:sp>
    </p:spTree>
    <p:extLst>
      <p:ext uri="{BB962C8B-B14F-4D97-AF65-F5344CB8AC3E}">
        <p14:creationId xmlns:p14="http://schemas.microsoft.com/office/powerpoint/2010/main" val="2537009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kern="100">
                <a:effectLst/>
                <a:latin typeface="Aptos" panose="020B0004020202020204" pitchFamily="34" charset="0"/>
                <a:ea typeface="Aptos" panose="020B0004020202020204" pitchFamily="34" charset="0"/>
                <a:cs typeface="Times New Roman" panose="02020603050405020304" pitchFamily="18" charset="0"/>
              </a:rPr>
              <a:t>Kommer til å gå gjennom litt teori og prinsipper for oppbygging, og vi vil repetere regler bruk-</a:t>
            </a:r>
          </a:p>
          <a:p>
            <a:pPr>
              <a:lnSpc>
                <a:spcPct val="107000"/>
              </a:lnSpc>
              <a:spcAft>
                <a:spcPts val="800"/>
              </a:spcAft>
            </a:pPr>
            <a:r>
              <a:rPr lang="nb-NO" sz="1800" kern="100">
                <a:effectLst/>
                <a:latin typeface="Aptos" panose="020B0004020202020204" pitchFamily="34" charset="0"/>
                <a:ea typeface="Aptos" panose="020B0004020202020204" pitchFamily="34" charset="0"/>
                <a:cs typeface="Times New Roman" panose="02020603050405020304" pitchFamily="18" charset="0"/>
              </a:rPr>
              <a:t>Vil gå gjennom eksempler, både på mye brukte termer, og på begreper som kan være </a:t>
            </a:r>
            <a:r>
              <a:rPr lang="nb-NO" sz="1800" kern="100" err="1">
                <a:effectLst/>
                <a:latin typeface="Aptos" panose="020B0004020202020204" pitchFamily="34" charset="0"/>
                <a:ea typeface="Aptos" panose="020B0004020202020204" pitchFamily="34" charset="0"/>
                <a:cs typeface="Times New Roman" panose="02020603050405020304" pitchFamily="18" charset="0"/>
              </a:rPr>
              <a:t>vansklelig</a:t>
            </a:r>
            <a:r>
              <a:rPr lang="nb-NO" sz="1800" kern="100">
                <a:effectLst/>
                <a:latin typeface="Aptos" panose="020B0004020202020204" pitchFamily="34" charset="0"/>
                <a:ea typeface="Aptos" panose="020B0004020202020204" pitchFamily="34" charset="0"/>
                <a:cs typeface="Times New Roman" panose="02020603050405020304" pitchFamily="18" charset="0"/>
              </a:rPr>
              <a:t> å skille fra hverandre, eller vite når man skal bruke. Delvis basert på tilbakemeldinger jeg har fått fra dere.</a:t>
            </a:r>
          </a:p>
          <a:p>
            <a:pPr>
              <a:lnSpc>
                <a:spcPct val="107000"/>
              </a:lnSpc>
              <a:spcAft>
                <a:spcPts val="800"/>
              </a:spcAft>
            </a:pPr>
            <a:r>
              <a:rPr lang="nb-NO" sz="1800" kern="100">
                <a:effectLst/>
                <a:latin typeface="Aptos" panose="020B0004020202020204" pitchFamily="34" charset="0"/>
                <a:ea typeface="Aptos" panose="020B0004020202020204" pitchFamily="34" charset="0"/>
                <a:cs typeface="Times New Roman" panose="02020603050405020304" pitchFamily="18" charset="0"/>
              </a:rPr>
              <a:t>Vil vi ta utgangspunkt i det vi selv katalogiserer, altså utgivelser som kommer ut utenom forlagslitteraturen. Dette innbefatter mye lokalhistorisk interessante utgivelser, som jubileumsskrifter, bedriftshistorie og bygdebøker. . Går også inn på noen av begrepene som brukes på skjønnlitteratur.</a:t>
            </a:r>
          </a:p>
          <a:p>
            <a:pPr>
              <a:lnSpc>
                <a:spcPct val="107000"/>
              </a:lnSpc>
              <a:spcAft>
                <a:spcPts val="800"/>
              </a:spcAft>
            </a:pPr>
            <a:r>
              <a:rPr lang="nb-NO" sz="1800" kern="100">
                <a:effectLst/>
                <a:latin typeface="Aptos" panose="020B0004020202020204" pitchFamily="34" charset="0"/>
                <a:ea typeface="Aptos" panose="020B0004020202020204" pitchFamily="34" charset="0"/>
                <a:cs typeface="Times New Roman" panose="02020603050405020304" pitchFamily="18" charset="0"/>
              </a:rPr>
              <a:t>Den grå litteraturen er det også viktig å </a:t>
            </a:r>
            <a:r>
              <a:rPr lang="nb-NO" sz="1800" kern="100" err="1">
                <a:effectLst/>
                <a:latin typeface="Aptos" panose="020B0004020202020204" pitchFamily="34" charset="0"/>
                <a:ea typeface="Aptos" panose="020B0004020202020204" pitchFamily="34" charset="0"/>
                <a:cs typeface="Times New Roman" panose="02020603050405020304" pitchFamily="18" charset="0"/>
              </a:rPr>
              <a:t>sjangerbestemme</a:t>
            </a:r>
            <a:r>
              <a:rPr lang="nb-NO" sz="1800" kern="100">
                <a:effectLst/>
                <a:latin typeface="Aptos" panose="020B0004020202020204" pitchFamily="34" charset="0"/>
                <a:ea typeface="Aptos" panose="020B0004020202020204" pitchFamily="34" charset="0"/>
                <a:cs typeface="Times New Roman" panose="02020603050405020304" pitchFamily="18" charset="0"/>
              </a:rPr>
              <a:t>. Her har både Malin &amp; co og jeg kommet med forslag til termer som bør inn, Det er vedtatt at </a:t>
            </a:r>
            <a:r>
              <a:rPr lang="nb-NO" sz="1800" kern="100" err="1">
                <a:effectLst/>
                <a:latin typeface="Aptos" panose="020B0004020202020204" pitchFamily="34" charset="0"/>
                <a:ea typeface="Aptos" panose="020B0004020202020204" pitchFamily="34" charset="0"/>
                <a:cs typeface="Times New Roman" panose="02020603050405020304" pitchFamily="18" charset="0"/>
              </a:rPr>
              <a:t>ntsf</a:t>
            </a:r>
            <a:r>
              <a:rPr lang="nb-NO" sz="1800" kern="100">
                <a:effectLst/>
                <a:latin typeface="Aptos" panose="020B0004020202020204" pitchFamily="34" charset="0"/>
                <a:ea typeface="Aptos" panose="020B0004020202020204" pitchFamily="34" charset="0"/>
                <a:cs typeface="Times New Roman" panose="02020603050405020304" pitchFamily="18" charset="0"/>
              </a:rPr>
              <a:t> skal brukes (Går mer grundig gjennom dette i Rana)</a:t>
            </a:r>
          </a:p>
          <a:p>
            <a:endParaRPr lang="nb-NO"/>
          </a:p>
        </p:txBody>
      </p:sp>
      <p:sp>
        <p:nvSpPr>
          <p:cNvPr id="4" name="Plassholder for lysbildenummer 3"/>
          <p:cNvSpPr>
            <a:spLocks noGrp="1"/>
          </p:cNvSpPr>
          <p:nvPr>
            <p:ph type="sldNum" sz="quarter" idx="5"/>
          </p:nvPr>
        </p:nvSpPr>
        <p:spPr/>
        <p:txBody>
          <a:bodyPr/>
          <a:lstStyle/>
          <a:p>
            <a:fld id="{3D2172F8-C91B-4007-97D2-60E043D65E39}" type="slidenum">
              <a:rPr lang="nb-NO" smtClean="0"/>
              <a:t>1</a:t>
            </a:fld>
            <a:endParaRPr lang="nb-NO"/>
          </a:p>
        </p:txBody>
      </p:sp>
    </p:spTree>
    <p:extLst>
      <p:ext uri="{BB962C8B-B14F-4D97-AF65-F5344CB8AC3E}">
        <p14:creationId xmlns:p14="http://schemas.microsoft.com/office/powerpoint/2010/main" val="2915211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kern="100">
                <a:effectLst/>
                <a:latin typeface="Aptos" panose="020B0004020202020204" pitchFamily="34" charset="0"/>
                <a:ea typeface="Aptos" panose="020B0004020202020204" pitchFamily="34" charset="0"/>
                <a:cs typeface="Times New Roman" panose="02020603050405020304" pitchFamily="18" charset="0"/>
              </a:rPr>
              <a:t>Ikke nødvendigvis Bygdebok?  </a:t>
            </a:r>
            <a:br>
              <a:rPr lang="nb-NO" sz="1800" kern="100">
                <a:effectLst/>
                <a:latin typeface="Aptos" panose="020B0004020202020204" pitchFamily="34" charset="0"/>
                <a:ea typeface="Aptos" panose="020B0004020202020204" pitchFamily="34" charset="0"/>
                <a:cs typeface="Times New Roman" panose="02020603050405020304" pitchFamily="18" charset="0"/>
              </a:rPr>
            </a:br>
            <a:r>
              <a:rPr lang="nb-NO" sz="1800" kern="100">
                <a:effectLst/>
                <a:latin typeface="Aptos" panose="020B0004020202020204" pitchFamily="34" charset="0"/>
                <a:ea typeface="Aptos" panose="020B0004020202020204" pitchFamily="34" charset="0"/>
                <a:cs typeface="Times New Roman" panose="02020603050405020304" pitchFamily="18" charset="0"/>
              </a:rPr>
              <a:t>Bygdehistorie  er en betegnelse  for historiebøker skrevet om og for bestemte lokalsamfunn, en bygd, en kommune eller deler av en kommune [NLI].</a:t>
            </a:r>
          </a:p>
          <a:p>
            <a:endParaRPr lang="nb-NO"/>
          </a:p>
        </p:txBody>
      </p:sp>
      <p:sp>
        <p:nvSpPr>
          <p:cNvPr id="4" name="Plassholder for lysbildenummer 3"/>
          <p:cNvSpPr>
            <a:spLocks noGrp="1"/>
          </p:cNvSpPr>
          <p:nvPr>
            <p:ph type="sldNum" sz="quarter" idx="5"/>
          </p:nvPr>
        </p:nvSpPr>
        <p:spPr/>
        <p:txBody>
          <a:bodyPr/>
          <a:lstStyle/>
          <a:p>
            <a:fld id="{3D2172F8-C91B-4007-97D2-60E043D65E39}" type="slidenum">
              <a:rPr lang="nb-NO" smtClean="0"/>
              <a:t>14</a:t>
            </a:fld>
            <a:endParaRPr lang="nb-NO"/>
          </a:p>
        </p:txBody>
      </p:sp>
    </p:spTree>
    <p:extLst>
      <p:ext uri="{BB962C8B-B14F-4D97-AF65-F5344CB8AC3E}">
        <p14:creationId xmlns:p14="http://schemas.microsoft.com/office/powerpoint/2010/main" val="3562860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Bykommune eller selve byen? Ikke hensikt å skille </a:t>
            </a:r>
            <a:r>
              <a:rPr lang="nb-NO" err="1"/>
              <a:t>ehr</a:t>
            </a:r>
            <a:r>
              <a:rPr lang="nb-NO"/>
              <a:t>, selv om vi gjør det når vi klassifiserer. Men hva med bøker om for eksempel Nordmarkas </a:t>
            </a:r>
            <a:r>
              <a:rPr lang="nb-NO" err="1"/>
              <a:t>hsitorie</a:t>
            </a:r>
            <a:r>
              <a:rPr lang="nb-NO"/>
              <a:t>?</a:t>
            </a:r>
          </a:p>
        </p:txBody>
      </p:sp>
      <p:sp>
        <p:nvSpPr>
          <p:cNvPr id="4" name="Plassholder for lysbildenummer 3"/>
          <p:cNvSpPr>
            <a:spLocks noGrp="1"/>
          </p:cNvSpPr>
          <p:nvPr>
            <p:ph type="sldNum" sz="quarter" idx="5"/>
          </p:nvPr>
        </p:nvSpPr>
        <p:spPr/>
        <p:txBody>
          <a:bodyPr/>
          <a:lstStyle/>
          <a:p>
            <a:fld id="{3D2172F8-C91B-4007-97D2-60E043D65E39}" type="slidenum">
              <a:rPr lang="nb-NO" smtClean="0"/>
              <a:t>15</a:t>
            </a:fld>
            <a:endParaRPr lang="nb-NO"/>
          </a:p>
        </p:txBody>
      </p:sp>
    </p:spTree>
    <p:extLst>
      <p:ext uri="{BB962C8B-B14F-4D97-AF65-F5344CB8AC3E}">
        <p14:creationId xmlns:p14="http://schemas.microsoft.com/office/powerpoint/2010/main" val="2168609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3D2172F8-C91B-4007-97D2-60E043D65E39}" type="slidenum">
              <a:rPr lang="nb-NO" smtClean="0"/>
              <a:t>16</a:t>
            </a:fld>
            <a:endParaRPr lang="nb-NO"/>
          </a:p>
        </p:txBody>
      </p:sp>
    </p:spTree>
    <p:extLst>
      <p:ext uri="{BB962C8B-B14F-4D97-AF65-F5344CB8AC3E}">
        <p14:creationId xmlns:p14="http://schemas.microsoft.com/office/powerpoint/2010/main" val="2082126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Ulike typer biografisk materiale. Hvordan skille mellom dem? </a:t>
            </a:r>
            <a:r>
              <a:rPr lang="nb-NO" sz="1800" kern="100">
                <a:effectLst/>
                <a:latin typeface="Aptos" panose="020B0004020202020204" pitchFamily="34" charset="0"/>
                <a:ea typeface="Aptos" panose="020B0004020202020204" pitchFamily="34" charset="0"/>
                <a:cs typeface="Times New Roman" panose="02020603050405020304" pitchFamily="18" charset="0"/>
              </a:rPr>
              <a:t>Relatert: Biografiske fortellinger og Personlige beretninger.</a:t>
            </a:r>
          </a:p>
          <a:p>
            <a:endParaRPr lang="nb-NO"/>
          </a:p>
        </p:txBody>
      </p:sp>
      <p:sp>
        <p:nvSpPr>
          <p:cNvPr id="4" name="Plassholder for lysbildenummer 3"/>
          <p:cNvSpPr>
            <a:spLocks noGrp="1"/>
          </p:cNvSpPr>
          <p:nvPr>
            <p:ph type="sldNum" sz="quarter" idx="5"/>
          </p:nvPr>
        </p:nvSpPr>
        <p:spPr/>
        <p:txBody>
          <a:bodyPr/>
          <a:lstStyle/>
          <a:p>
            <a:fld id="{3D2172F8-C91B-4007-97D2-60E043D65E39}" type="slidenum">
              <a:rPr lang="nb-NO" smtClean="0"/>
              <a:t>17</a:t>
            </a:fld>
            <a:endParaRPr lang="nb-NO"/>
          </a:p>
        </p:txBody>
      </p:sp>
    </p:spTree>
    <p:extLst>
      <p:ext uri="{BB962C8B-B14F-4D97-AF65-F5344CB8AC3E}">
        <p14:creationId xmlns:p14="http://schemas.microsoft.com/office/powerpoint/2010/main" val="3527138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PS: Kan være fortalt til en annen. Også kalt Erindringer eller Memoarer</a:t>
            </a:r>
          </a:p>
        </p:txBody>
      </p:sp>
      <p:sp>
        <p:nvSpPr>
          <p:cNvPr id="4" name="Plassholder for lysbildenummer 3"/>
          <p:cNvSpPr>
            <a:spLocks noGrp="1"/>
          </p:cNvSpPr>
          <p:nvPr>
            <p:ph type="sldNum" sz="quarter" idx="5"/>
          </p:nvPr>
        </p:nvSpPr>
        <p:spPr/>
        <p:txBody>
          <a:bodyPr/>
          <a:lstStyle/>
          <a:p>
            <a:fld id="{3D2172F8-C91B-4007-97D2-60E043D65E39}" type="slidenum">
              <a:rPr lang="nb-NO" smtClean="0"/>
              <a:t>18</a:t>
            </a:fld>
            <a:endParaRPr lang="nb-NO"/>
          </a:p>
        </p:txBody>
      </p:sp>
    </p:spTree>
    <p:extLst>
      <p:ext uri="{BB962C8B-B14F-4D97-AF65-F5344CB8AC3E}">
        <p14:creationId xmlns:p14="http://schemas.microsoft.com/office/powerpoint/2010/main" val="2615331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Forskjell fra biografi: Ikke hele livet, men en bestemt erfaring eller hendelse. Veldig mange er fra 2.verdenskrig og </a:t>
            </a:r>
            <a:r>
              <a:rPr lang="nb-NO" err="1"/>
              <a:t>sykdomshisotirier</a:t>
            </a:r>
            <a:endParaRPr lang="nb-NO"/>
          </a:p>
        </p:txBody>
      </p:sp>
      <p:sp>
        <p:nvSpPr>
          <p:cNvPr id="4" name="Plassholder for lysbildenummer 3"/>
          <p:cNvSpPr>
            <a:spLocks noGrp="1"/>
          </p:cNvSpPr>
          <p:nvPr>
            <p:ph type="sldNum" sz="quarter" idx="5"/>
          </p:nvPr>
        </p:nvSpPr>
        <p:spPr/>
        <p:txBody>
          <a:bodyPr/>
          <a:lstStyle/>
          <a:p>
            <a:fld id="{3D2172F8-C91B-4007-97D2-60E043D65E39}" type="slidenum">
              <a:rPr lang="nb-NO" smtClean="0"/>
              <a:t>19</a:t>
            </a:fld>
            <a:endParaRPr lang="nb-NO"/>
          </a:p>
        </p:txBody>
      </p:sp>
    </p:spTree>
    <p:extLst>
      <p:ext uri="{BB962C8B-B14F-4D97-AF65-F5344CB8AC3E}">
        <p14:creationId xmlns:p14="http://schemas.microsoft.com/office/powerpoint/2010/main" val="1237150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3D2172F8-C91B-4007-97D2-60E043D65E39}" type="slidenum">
              <a:rPr lang="nb-NO" smtClean="0"/>
              <a:t>20</a:t>
            </a:fld>
            <a:endParaRPr lang="nb-NO"/>
          </a:p>
        </p:txBody>
      </p:sp>
    </p:spTree>
    <p:extLst>
      <p:ext uri="{BB962C8B-B14F-4D97-AF65-F5344CB8AC3E}">
        <p14:creationId xmlns:p14="http://schemas.microsoft.com/office/powerpoint/2010/main" val="1279699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Vær litt forsiktig med å bruke det! Legg inn noen eksempler som folk kan prøve på selv. Diskutere etterpå. Bøker kan ha en personlige stemme, uten at hensikten først og fremst er å fortelle om personlige erfaringer, </a:t>
            </a:r>
          </a:p>
        </p:txBody>
      </p:sp>
      <p:sp>
        <p:nvSpPr>
          <p:cNvPr id="4" name="Plassholder for lysbildenummer 3"/>
          <p:cNvSpPr>
            <a:spLocks noGrp="1"/>
          </p:cNvSpPr>
          <p:nvPr>
            <p:ph type="sldNum" sz="quarter" idx="5"/>
          </p:nvPr>
        </p:nvSpPr>
        <p:spPr/>
        <p:txBody>
          <a:bodyPr/>
          <a:lstStyle/>
          <a:p>
            <a:fld id="{3D2172F8-C91B-4007-97D2-60E043D65E39}" type="slidenum">
              <a:rPr lang="nb-NO" smtClean="0"/>
              <a:t>21</a:t>
            </a:fld>
            <a:endParaRPr lang="nb-NO"/>
          </a:p>
        </p:txBody>
      </p:sp>
    </p:spTree>
    <p:extLst>
      <p:ext uri="{BB962C8B-B14F-4D97-AF65-F5344CB8AC3E}">
        <p14:creationId xmlns:p14="http://schemas.microsoft.com/office/powerpoint/2010/main" val="285493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Skjønnlitteratur som bygger på reelle og navngitte menneskers opplevelser. Ikke «virkelighetslitteratur»</a:t>
            </a:r>
          </a:p>
        </p:txBody>
      </p:sp>
      <p:sp>
        <p:nvSpPr>
          <p:cNvPr id="4" name="Plassholder for lysbildenummer 3"/>
          <p:cNvSpPr>
            <a:spLocks noGrp="1"/>
          </p:cNvSpPr>
          <p:nvPr>
            <p:ph type="sldNum" sz="quarter" idx="5"/>
          </p:nvPr>
        </p:nvSpPr>
        <p:spPr/>
        <p:txBody>
          <a:bodyPr/>
          <a:lstStyle/>
          <a:p>
            <a:fld id="{3D2172F8-C91B-4007-97D2-60E043D65E39}" type="slidenum">
              <a:rPr lang="nb-NO" smtClean="0"/>
              <a:t>22</a:t>
            </a:fld>
            <a:endParaRPr lang="nb-NO"/>
          </a:p>
        </p:txBody>
      </p:sp>
    </p:spTree>
    <p:extLst>
      <p:ext uri="{BB962C8B-B14F-4D97-AF65-F5344CB8AC3E}">
        <p14:creationId xmlns:p14="http://schemas.microsoft.com/office/powerpoint/2010/main" val="2727978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Se hva forlaget kaller det. Fortellinger er ofte for barn, også mye lokalhistorie.</a:t>
            </a:r>
          </a:p>
        </p:txBody>
      </p:sp>
      <p:sp>
        <p:nvSpPr>
          <p:cNvPr id="4" name="Plassholder for lysbildenummer 3"/>
          <p:cNvSpPr>
            <a:spLocks noGrp="1"/>
          </p:cNvSpPr>
          <p:nvPr>
            <p:ph type="sldNum" sz="quarter" idx="5"/>
          </p:nvPr>
        </p:nvSpPr>
        <p:spPr/>
        <p:txBody>
          <a:bodyPr/>
          <a:lstStyle/>
          <a:p>
            <a:fld id="{3D2172F8-C91B-4007-97D2-60E043D65E39}" type="slidenum">
              <a:rPr lang="nb-NO" smtClean="0"/>
              <a:t>25</a:t>
            </a:fld>
            <a:endParaRPr lang="nb-NO"/>
          </a:p>
        </p:txBody>
      </p:sp>
    </p:spTree>
    <p:extLst>
      <p:ext uri="{BB962C8B-B14F-4D97-AF65-F5344CB8AC3E}">
        <p14:creationId xmlns:p14="http://schemas.microsoft.com/office/powerpoint/2010/main" val="2263923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kern="100">
                <a:effectLst/>
                <a:latin typeface="Aptos" panose="020B0004020202020204" pitchFamily="34" charset="0"/>
                <a:ea typeface="Aptos" panose="020B0004020202020204" pitchFamily="34" charset="0"/>
                <a:cs typeface="Times New Roman" panose="02020603050405020304" pitchFamily="18" charset="0"/>
              </a:rPr>
              <a:t>Litt repetisjon av teori: Sjanger og form beskriver hva et dokument er, ikke hva det handler om. Uklart skille mellom sjanger og form, går ikke mer inn på det nå. All  litteratur tilhører vel  i prinsippet en sjanger/form, men meningsløst å bruke </a:t>
            </a:r>
            <a:r>
              <a:rPr lang="nb-NO" sz="1800" kern="100" err="1">
                <a:effectLst/>
                <a:latin typeface="Aptos" panose="020B0004020202020204" pitchFamily="34" charset="0"/>
                <a:ea typeface="Aptos" panose="020B0004020202020204" pitchFamily="34" charset="0"/>
                <a:cs typeface="Times New Roman" panose="02020603050405020304" pitchFamily="18" charset="0"/>
              </a:rPr>
              <a:t>f,eks</a:t>
            </a:r>
            <a:r>
              <a:rPr lang="nb-NO" sz="1800" kern="100">
                <a:effectLst/>
                <a:latin typeface="Aptos" panose="020B0004020202020204" pitchFamily="34" charset="0"/>
                <a:ea typeface="Aptos" panose="020B0004020202020204" pitchFamily="34" charset="0"/>
                <a:cs typeface="Times New Roman" panose="02020603050405020304" pitchFamily="18" charset="0"/>
              </a:rPr>
              <a:t>, </a:t>
            </a:r>
            <a:r>
              <a:rPr lang="nb-NO" sz="1800" kern="100" err="1">
                <a:effectLst/>
                <a:latin typeface="Aptos" panose="020B0004020202020204" pitchFamily="34" charset="0"/>
                <a:ea typeface="Aptos" panose="020B0004020202020204" pitchFamily="34" charset="0"/>
                <a:cs typeface="Times New Roman" panose="02020603050405020304" pitchFamily="18" charset="0"/>
              </a:rPr>
              <a:t>Poluærvitenskap</a:t>
            </a:r>
            <a:r>
              <a:rPr lang="nb-NO" sz="1800" kern="100">
                <a:effectLst/>
                <a:latin typeface="Aptos" panose="020B0004020202020204" pitchFamily="34" charset="0"/>
                <a:ea typeface="Aptos" panose="020B0004020202020204" pitchFamily="34" charset="0"/>
                <a:cs typeface="Times New Roman" panose="02020603050405020304" pitchFamily="18" charset="0"/>
              </a:rPr>
              <a:t> eller Artikkelsamlinger. Sjanger/for brukes hvis avgrensningen gir mening.</a:t>
            </a:r>
          </a:p>
          <a:p>
            <a:endParaRPr lang="en-US">
              <a:ea typeface="Calibri"/>
              <a:cs typeface="Calibri"/>
            </a:endParaRPr>
          </a:p>
          <a:p>
            <a:endParaRPr lang="nb-NO"/>
          </a:p>
        </p:txBody>
      </p:sp>
      <p:sp>
        <p:nvSpPr>
          <p:cNvPr id="4" name="Plassholder for lysbildenummer 3"/>
          <p:cNvSpPr>
            <a:spLocks noGrp="1"/>
          </p:cNvSpPr>
          <p:nvPr>
            <p:ph type="sldNum" sz="quarter" idx="5"/>
          </p:nvPr>
        </p:nvSpPr>
        <p:spPr/>
        <p:txBody>
          <a:bodyPr/>
          <a:lstStyle/>
          <a:p>
            <a:fld id="{3D2172F8-C91B-4007-97D2-60E043D65E39}" type="slidenum">
              <a:rPr lang="nb-NO" smtClean="0"/>
              <a:t>2</a:t>
            </a:fld>
            <a:endParaRPr lang="nb-NO"/>
          </a:p>
        </p:txBody>
      </p:sp>
    </p:spTree>
    <p:extLst>
      <p:ext uri="{BB962C8B-B14F-4D97-AF65-F5344CB8AC3E}">
        <p14:creationId xmlns:p14="http://schemas.microsoft.com/office/powerpoint/2010/main" val="3994180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Bruk Noveller hvis forlaget sier det er noveller, enten i tittelen eller i omtalen.  Veldig mye har fått sjangerbetegnelsen Noveller, men er egentlig fortellinger</a:t>
            </a:r>
          </a:p>
        </p:txBody>
      </p:sp>
      <p:sp>
        <p:nvSpPr>
          <p:cNvPr id="4" name="Plassholder for lysbildenummer 3"/>
          <p:cNvSpPr>
            <a:spLocks noGrp="1"/>
          </p:cNvSpPr>
          <p:nvPr>
            <p:ph type="sldNum" sz="quarter" idx="5"/>
          </p:nvPr>
        </p:nvSpPr>
        <p:spPr/>
        <p:txBody>
          <a:bodyPr/>
          <a:lstStyle/>
          <a:p>
            <a:fld id="{3D2172F8-C91B-4007-97D2-60E043D65E39}" type="slidenum">
              <a:rPr lang="nb-NO" smtClean="0"/>
              <a:t>26</a:t>
            </a:fld>
            <a:endParaRPr lang="nb-NO"/>
          </a:p>
        </p:txBody>
      </p:sp>
    </p:spTree>
    <p:extLst>
      <p:ext uri="{BB962C8B-B14F-4D97-AF65-F5344CB8AC3E}">
        <p14:creationId xmlns:p14="http://schemas.microsoft.com/office/powerpoint/2010/main" val="1526265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Manus fra </a:t>
            </a:r>
            <a:r>
              <a:rPr lang="nb-NO" err="1"/>
              <a:t>Nationalthatret</a:t>
            </a:r>
            <a:endParaRPr lang="nb-NO"/>
          </a:p>
        </p:txBody>
      </p:sp>
      <p:sp>
        <p:nvSpPr>
          <p:cNvPr id="4" name="Plassholder for lysbildenummer 3"/>
          <p:cNvSpPr>
            <a:spLocks noGrp="1"/>
          </p:cNvSpPr>
          <p:nvPr>
            <p:ph type="sldNum" sz="quarter" idx="5"/>
          </p:nvPr>
        </p:nvSpPr>
        <p:spPr/>
        <p:txBody>
          <a:bodyPr/>
          <a:lstStyle/>
          <a:p>
            <a:fld id="{3D2172F8-C91B-4007-97D2-60E043D65E39}" type="slidenum">
              <a:rPr lang="nb-NO" smtClean="0"/>
              <a:t>31</a:t>
            </a:fld>
            <a:endParaRPr lang="nb-NO"/>
          </a:p>
        </p:txBody>
      </p:sp>
    </p:spTree>
    <p:extLst>
      <p:ext uri="{BB962C8B-B14F-4D97-AF65-F5344CB8AC3E}">
        <p14:creationId xmlns:p14="http://schemas.microsoft.com/office/powerpoint/2010/main" val="3747311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https://www.nb.no/items/URN:NBN:no-nb_digibok_2024012948092?page=0</a:t>
            </a:r>
          </a:p>
          <a:p>
            <a:endParaRPr lang="nb-NO"/>
          </a:p>
          <a:p>
            <a:endParaRPr lang="nb-NO"/>
          </a:p>
        </p:txBody>
      </p:sp>
      <p:sp>
        <p:nvSpPr>
          <p:cNvPr id="4" name="Plassholder for lysbildenummer 3"/>
          <p:cNvSpPr>
            <a:spLocks noGrp="1"/>
          </p:cNvSpPr>
          <p:nvPr>
            <p:ph type="sldNum" sz="quarter" idx="5"/>
          </p:nvPr>
        </p:nvSpPr>
        <p:spPr/>
        <p:txBody>
          <a:bodyPr/>
          <a:lstStyle/>
          <a:p>
            <a:fld id="{3D2172F8-C91B-4007-97D2-60E043D65E39}" type="slidenum">
              <a:rPr lang="nb-NO" smtClean="0"/>
              <a:t>37</a:t>
            </a:fld>
            <a:endParaRPr lang="nb-NO"/>
          </a:p>
        </p:txBody>
      </p:sp>
    </p:spTree>
    <p:extLst>
      <p:ext uri="{BB962C8B-B14F-4D97-AF65-F5344CB8AC3E}">
        <p14:creationId xmlns:p14="http://schemas.microsoft.com/office/powerpoint/2010/main" val="870791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Kunstner: Kurt Johannessen</a:t>
            </a:r>
          </a:p>
        </p:txBody>
      </p:sp>
      <p:sp>
        <p:nvSpPr>
          <p:cNvPr id="4" name="Plassholder for lysbildenummer 3"/>
          <p:cNvSpPr>
            <a:spLocks noGrp="1"/>
          </p:cNvSpPr>
          <p:nvPr>
            <p:ph type="sldNum" sz="quarter" idx="5"/>
          </p:nvPr>
        </p:nvSpPr>
        <p:spPr/>
        <p:txBody>
          <a:bodyPr/>
          <a:lstStyle/>
          <a:p>
            <a:fld id="{3D2172F8-C91B-4007-97D2-60E043D65E39}" type="slidenum">
              <a:rPr lang="nb-NO" smtClean="0"/>
              <a:t>39</a:t>
            </a:fld>
            <a:endParaRPr lang="nb-NO"/>
          </a:p>
        </p:txBody>
      </p:sp>
    </p:spTree>
    <p:extLst>
      <p:ext uri="{BB962C8B-B14F-4D97-AF65-F5344CB8AC3E}">
        <p14:creationId xmlns:p14="http://schemas.microsoft.com/office/powerpoint/2010/main" val="3575088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3D2172F8-C91B-4007-97D2-60E043D65E39}" type="slidenum">
              <a:rPr lang="nb-NO" smtClean="0"/>
              <a:t>42</a:t>
            </a:fld>
            <a:endParaRPr lang="nb-NO"/>
          </a:p>
        </p:txBody>
      </p:sp>
    </p:spTree>
    <p:extLst>
      <p:ext uri="{BB962C8B-B14F-4D97-AF65-F5344CB8AC3E}">
        <p14:creationId xmlns:p14="http://schemas.microsoft.com/office/powerpoint/2010/main" val="2113936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Kan være </a:t>
            </a:r>
            <a:r>
              <a:rPr lang="nb-NO" err="1"/>
              <a:t>vanskleig</a:t>
            </a:r>
            <a:r>
              <a:rPr lang="nb-NO"/>
              <a:t> å se forskjellen mellom flere av sjangrene. Sjekk hva forlaget kaller det!</a:t>
            </a:r>
          </a:p>
        </p:txBody>
      </p:sp>
      <p:sp>
        <p:nvSpPr>
          <p:cNvPr id="4" name="Plassholder for lysbildenummer 3"/>
          <p:cNvSpPr>
            <a:spLocks noGrp="1"/>
          </p:cNvSpPr>
          <p:nvPr>
            <p:ph type="sldNum" sz="quarter" idx="5"/>
          </p:nvPr>
        </p:nvSpPr>
        <p:spPr/>
        <p:txBody>
          <a:bodyPr/>
          <a:lstStyle/>
          <a:p>
            <a:fld id="{3D2172F8-C91B-4007-97D2-60E043D65E39}" type="slidenum">
              <a:rPr lang="nb-NO" smtClean="0"/>
              <a:t>43</a:t>
            </a:fld>
            <a:endParaRPr lang="nb-NO"/>
          </a:p>
        </p:txBody>
      </p:sp>
    </p:spTree>
    <p:extLst>
      <p:ext uri="{BB962C8B-B14F-4D97-AF65-F5344CB8AC3E}">
        <p14:creationId xmlns:p14="http://schemas.microsoft.com/office/powerpoint/2010/main" val="3585779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Vær særlig obs på kategoriene under Informative verk</a:t>
            </a:r>
          </a:p>
        </p:txBody>
      </p:sp>
      <p:sp>
        <p:nvSpPr>
          <p:cNvPr id="4" name="Plassholder for lysbildenummer 3"/>
          <p:cNvSpPr>
            <a:spLocks noGrp="1"/>
          </p:cNvSpPr>
          <p:nvPr>
            <p:ph type="sldNum" sz="quarter" idx="5"/>
          </p:nvPr>
        </p:nvSpPr>
        <p:spPr/>
        <p:txBody>
          <a:bodyPr/>
          <a:lstStyle/>
          <a:p>
            <a:fld id="{3D2172F8-C91B-4007-97D2-60E043D65E39}" type="slidenum">
              <a:rPr lang="nb-NO" smtClean="0"/>
              <a:t>45</a:t>
            </a:fld>
            <a:endParaRPr lang="nb-NO"/>
          </a:p>
        </p:txBody>
      </p:sp>
    </p:spTree>
    <p:extLst>
      <p:ext uri="{BB962C8B-B14F-4D97-AF65-F5344CB8AC3E}">
        <p14:creationId xmlns:p14="http://schemas.microsoft.com/office/powerpoint/2010/main" val="1247796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kern="100">
                <a:effectLst/>
                <a:latin typeface="Aptos" panose="020B0004020202020204" pitchFamily="34" charset="0"/>
                <a:ea typeface="Aptos" panose="020B0004020202020204" pitchFamily="34" charset="0"/>
                <a:cs typeface="Times New Roman" panose="02020603050405020304" pitchFamily="18" charset="0"/>
              </a:rPr>
              <a:t>Begrepene er byggesteinene i tesaurusen. Hva betyr det? Her er det en figur, Ogdens trekant,  som viser forholdet mellom  referent, definisjon, termer og begrep. Begrepet er den mentale forestillingen av hva noe, her et tre, </a:t>
            </a:r>
            <a:r>
              <a:rPr lang="nb-NO" sz="1800" kern="100" err="1">
                <a:effectLst/>
                <a:latin typeface="Aptos" panose="020B0004020202020204" pitchFamily="34" charset="0"/>
                <a:ea typeface="Aptos" panose="020B0004020202020204" pitchFamily="34" charset="0"/>
                <a:cs typeface="Times New Roman" panose="02020603050405020304" pitchFamily="18" charset="0"/>
              </a:rPr>
              <a:t>er.Til</a:t>
            </a:r>
            <a:r>
              <a:rPr lang="nb-NO" sz="1800" kern="100">
                <a:effectLst/>
                <a:latin typeface="Aptos" panose="020B0004020202020204" pitchFamily="34" charset="0"/>
                <a:ea typeface="Aptos" panose="020B0004020202020204" pitchFamily="34" charset="0"/>
                <a:cs typeface="Times New Roman" panose="02020603050405020304" pitchFamily="18" charset="0"/>
              </a:rPr>
              <a:t> høyre ser vi trærne i virkeligheten. For at vi skal kunne snakke om trær, trenger vi en definisjon, eller felles forståelse og avgrensing av hva det er. Videre trenger vi termer som betegner det. </a:t>
            </a:r>
          </a:p>
        </p:txBody>
      </p:sp>
      <p:sp>
        <p:nvSpPr>
          <p:cNvPr id="4" name="Plassholder for lysbildenummer 3"/>
          <p:cNvSpPr>
            <a:spLocks noGrp="1"/>
          </p:cNvSpPr>
          <p:nvPr>
            <p:ph type="sldNum" sz="quarter" idx="5"/>
          </p:nvPr>
        </p:nvSpPr>
        <p:spPr/>
        <p:txBody>
          <a:bodyPr/>
          <a:lstStyle/>
          <a:p>
            <a:fld id="{3D2172F8-C91B-4007-97D2-60E043D65E39}" type="slidenum">
              <a:rPr lang="nb-NO" smtClean="0"/>
              <a:t>3</a:t>
            </a:fld>
            <a:endParaRPr lang="nb-NO"/>
          </a:p>
        </p:txBody>
      </p:sp>
    </p:spTree>
    <p:extLst>
      <p:ext uri="{BB962C8B-B14F-4D97-AF65-F5344CB8AC3E}">
        <p14:creationId xmlns:p14="http://schemas.microsoft.com/office/powerpoint/2010/main" val="2612166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kern="100">
                <a:effectLst/>
                <a:latin typeface="Aptos" panose="020B0004020202020204" pitchFamily="34" charset="0"/>
                <a:ea typeface="Aptos" panose="020B0004020202020204" pitchFamily="34" charset="0"/>
                <a:cs typeface="Times New Roman" panose="02020603050405020304" pitchFamily="18" charset="0"/>
              </a:rPr>
              <a:t>Hvis vi bruker dette på tesaurusen  Her er begrepet «Biografier». Det er representert ved termer. Den anbefalte termen er «Biografier». Det har henvisningstermen «Samlingsbiografier», </a:t>
            </a:r>
            <a:r>
              <a:rPr lang="nb-NO" sz="1800" kern="100" err="1">
                <a:effectLst/>
                <a:latin typeface="Aptos" panose="020B0004020202020204" pitchFamily="34" charset="0"/>
                <a:ea typeface="Aptos" panose="020B0004020202020204" pitchFamily="34" charset="0"/>
                <a:cs typeface="Times New Roman" panose="02020603050405020304" pitchFamily="18" charset="0"/>
              </a:rPr>
              <a:t>dvs</a:t>
            </a:r>
            <a:r>
              <a:rPr lang="nb-NO" sz="1800" kern="100">
                <a:effectLst/>
                <a:latin typeface="Aptos" panose="020B0004020202020204" pitchFamily="34" charset="0"/>
                <a:ea typeface="Aptos" panose="020B0004020202020204" pitchFamily="34" charset="0"/>
                <a:cs typeface="Times New Roman" panose="02020603050405020304" pitchFamily="18" charset="0"/>
              </a:rPr>
              <a:t> det kan ha synonymer, eller mindre brukte termer du kan søke på. Det har termer på engelsk og nynorsk. I og med at dette er en </a:t>
            </a:r>
            <a:r>
              <a:rPr lang="nb-NO" sz="1800" kern="100" err="1">
                <a:effectLst/>
                <a:latin typeface="Aptos" panose="020B0004020202020204" pitchFamily="34" charset="0"/>
                <a:ea typeface="Aptos" panose="020B0004020202020204" pitchFamily="34" charset="0"/>
                <a:cs typeface="Times New Roman" panose="02020603050405020304" pitchFamily="18" charset="0"/>
              </a:rPr>
              <a:t>tesuarus</a:t>
            </a:r>
            <a:r>
              <a:rPr lang="nb-NO" sz="1800" kern="100">
                <a:effectLst/>
                <a:latin typeface="Aptos" panose="020B0004020202020204" pitchFamily="34" charset="0"/>
                <a:ea typeface="Aptos" panose="020B0004020202020204" pitchFamily="34" charset="0"/>
                <a:cs typeface="Times New Roman" panose="02020603050405020304" pitchFamily="18" charset="0"/>
              </a:rPr>
              <a:t> som viser relasjonen mellom begreper, har begrepet «Biografier» to overordnede begreper: Informative verk og Litterær sakprosa og flere underordnede begreper, og det har de relaterte begrepene Biografiske fortellinger og Personlige beretninger. Begrepet Biografier « er definert som «en persons livshistorie, levnetsbeskrivelse. Definisjonene er som regel fra kilder som SNL eller Wikipedia. Mange har også en note om hvordan det skal brukes. Her: «En biografi som dekke en stor del av en persons liv». Det er eksempler.  Alle begreper har en unik identifikator. Der det har vært mulig, er det også koblet til Library f </a:t>
            </a:r>
            <a:r>
              <a:rPr lang="nb-NO" sz="1800" kern="100" err="1">
                <a:effectLst/>
                <a:latin typeface="Aptos" panose="020B0004020202020204" pitchFamily="34" charset="0"/>
                <a:ea typeface="Aptos" panose="020B0004020202020204" pitchFamily="34" charset="0"/>
                <a:cs typeface="Times New Roman" panose="02020603050405020304" pitchFamily="18" charset="0"/>
              </a:rPr>
              <a:t>Congress</a:t>
            </a:r>
            <a:r>
              <a:rPr lang="nb-NO" sz="1800" kern="100">
                <a:effectLst/>
                <a:latin typeface="Aptos" panose="020B0004020202020204" pitchFamily="34" charset="0"/>
                <a:ea typeface="Aptos" panose="020B0004020202020204" pitchFamily="34" charset="0"/>
                <a:cs typeface="Times New Roman" panose="02020603050405020304" pitchFamily="18" charset="0"/>
              </a:rPr>
              <a:t> Genre Form </a:t>
            </a:r>
            <a:r>
              <a:rPr lang="nb-NO" sz="1800" kern="100" err="1">
                <a:effectLst/>
                <a:latin typeface="Aptos" panose="020B0004020202020204" pitchFamily="34" charset="0"/>
                <a:ea typeface="Aptos" panose="020B0004020202020204" pitchFamily="34" charset="0"/>
                <a:cs typeface="Times New Roman" panose="02020603050405020304" pitchFamily="18" charset="0"/>
              </a:rPr>
              <a:t>Thesaurus</a:t>
            </a:r>
            <a:r>
              <a:rPr lang="nb-NO" sz="1800" kern="100">
                <a:effectLst/>
                <a:latin typeface="Aptos" panose="020B0004020202020204" pitchFamily="34" charset="0"/>
                <a:ea typeface="Aptos" panose="020B0004020202020204" pitchFamily="34" charset="0"/>
                <a:cs typeface="Times New Roman" panose="02020603050405020304" pitchFamily="18" charset="0"/>
              </a:rPr>
              <a:t>.</a:t>
            </a:r>
          </a:p>
        </p:txBody>
      </p:sp>
      <p:sp>
        <p:nvSpPr>
          <p:cNvPr id="4" name="Plassholder for lysbildenummer 3"/>
          <p:cNvSpPr>
            <a:spLocks noGrp="1"/>
          </p:cNvSpPr>
          <p:nvPr>
            <p:ph type="sldNum" sz="quarter" idx="5"/>
          </p:nvPr>
        </p:nvSpPr>
        <p:spPr/>
        <p:txBody>
          <a:bodyPr/>
          <a:lstStyle/>
          <a:p>
            <a:fld id="{3D2172F8-C91B-4007-97D2-60E043D65E39}" type="slidenum">
              <a:rPr lang="nb-NO" smtClean="0"/>
              <a:t>4</a:t>
            </a:fld>
            <a:endParaRPr lang="nb-NO"/>
          </a:p>
        </p:txBody>
      </p:sp>
    </p:spTree>
    <p:extLst>
      <p:ext uri="{BB962C8B-B14F-4D97-AF65-F5344CB8AC3E}">
        <p14:creationId xmlns:p14="http://schemas.microsoft.com/office/powerpoint/2010/main" val="2264139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Ntsf</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ble i utgangspunktet utarbeidet som et samarbeid med BS, BB og NB, ved at de tre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insitusjonenes</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sjangerlister ble slått sammen. Siden har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Humords</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formtermer og Realfagstermene blitt innlemmet. Nå jobber vi med å innlemme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TiBis</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formvokabular. Tesaurusen dekker trykte og elektroniske publikasjoner, samt film.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Ntsf</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består av 524 begreper. </a:t>
            </a:r>
          </a:p>
          <a:p>
            <a:pPr>
              <a:lnSpc>
                <a:spcPct val="107000"/>
              </a:lnSpc>
              <a:spcAft>
                <a:spcPts val="800"/>
              </a:spcAft>
            </a:pPr>
            <a:r>
              <a:rPr lang="nb-NO" sz="1800" b="1" kern="100" dirty="0">
                <a:effectLst/>
                <a:latin typeface="Aptos" panose="020B0004020202020204" pitchFamily="34" charset="0"/>
                <a:ea typeface="Aptos" panose="020B0004020202020204" pitchFamily="34" charset="0"/>
                <a:cs typeface="Times New Roman" panose="02020603050405020304" pitchFamily="18" charset="0"/>
              </a:rPr>
              <a:t>Alfabetisk liste</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Etter språk. Henvisninger i kursiv. Søk opp engelsk, og nynorsk også.  Ta opp Biografier. </a:t>
            </a:r>
          </a:p>
          <a:p>
            <a:pPr>
              <a:lnSpc>
                <a:spcPct val="107000"/>
              </a:lnSpc>
              <a:spcAft>
                <a:spcPts val="800"/>
              </a:spcAft>
            </a:pPr>
            <a:r>
              <a:rPr lang="nb-NO" sz="1800" b="1" kern="100" dirty="0">
                <a:effectLst/>
                <a:latin typeface="Aptos" panose="020B0004020202020204" pitchFamily="34" charset="0"/>
                <a:ea typeface="Aptos" panose="020B0004020202020204" pitchFamily="34" charset="0"/>
                <a:cs typeface="Times New Roman" panose="02020603050405020304" pitchFamily="18" charset="0"/>
              </a:rPr>
              <a:t>Søkeboksen</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Søk opp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Biografier.Får</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opp begrepet uten definisjoner og eksempler. Vis hvordan du får opp hele posten.</a:t>
            </a:r>
          </a:p>
          <a:p>
            <a:pPr>
              <a:lnSpc>
                <a:spcPct val="107000"/>
              </a:lnSpc>
              <a:spcAft>
                <a:spcPts val="800"/>
              </a:spcAft>
            </a:pPr>
            <a:r>
              <a:rPr lang="nb-NO" sz="1800" kern="100" dirty="0">
                <a:effectLst/>
                <a:latin typeface="Aptos" panose="020B0004020202020204" pitchFamily="34" charset="0"/>
                <a:ea typeface="Aptos" panose="020B0004020202020204" pitchFamily="34" charset="0"/>
                <a:cs typeface="Times New Roman" panose="02020603050405020304" pitchFamily="18" charset="0"/>
              </a:rPr>
              <a:t>Se til venstre. Her er du inne i </a:t>
            </a:r>
            <a:r>
              <a:rPr lang="nb-NO" sz="1800" b="1" kern="100" dirty="0">
                <a:effectLst/>
                <a:latin typeface="Aptos" panose="020B0004020202020204" pitchFamily="34" charset="0"/>
                <a:ea typeface="Aptos" panose="020B0004020202020204" pitchFamily="34" charset="0"/>
                <a:cs typeface="Times New Roman" panose="02020603050405020304" pitchFamily="18" charset="0"/>
              </a:rPr>
              <a:t>hierarkiet</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og ser også her at Biografier har flere underordnede termer. Du ser alle som er underordnet Informative verk, og Litterær sakprosa. Videre kan du se en trekant ved noen av termene, det betyr at de har termer som er underordnet dem igjen ,. (eksempel: Rapporter).</a:t>
            </a:r>
          </a:p>
          <a:p>
            <a:pPr>
              <a:lnSpc>
                <a:spcPct val="107000"/>
              </a:lnSpc>
              <a:spcAft>
                <a:spcPts val="800"/>
              </a:spcAft>
            </a:pPr>
            <a:r>
              <a:rPr lang="nb-NO"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nb-NO" sz="1800" kern="100" dirty="0">
                <a:effectLst/>
                <a:latin typeface="Aptos" panose="020B0004020202020204" pitchFamily="34" charset="0"/>
                <a:ea typeface="Aptos" panose="020B0004020202020204" pitchFamily="34" charset="0"/>
                <a:cs typeface="Times New Roman" panose="02020603050405020304" pitchFamily="18" charset="0"/>
              </a:rPr>
              <a:t>Nå skal vi se nærmere på hierarkiene. Kan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browse</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her, men overskriftene sier kanskje ikke så mye. Si litt om hva som ligger under avledede verk, efemert materiale, Informative verk, Minnebevarende verk, Visuelle verk. </a:t>
            </a:r>
          </a:p>
          <a:p>
            <a:pPr>
              <a:lnSpc>
                <a:spcPct val="107000"/>
              </a:lnSpc>
              <a:spcAft>
                <a:spcPts val="800"/>
              </a:spcAft>
            </a:pPr>
            <a:r>
              <a:rPr lang="nb-NO" sz="1800" kern="100" dirty="0">
                <a:effectLst/>
                <a:latin typeface="Aptos" panose="020B0004020202020204" pitchFamily="34" charset="0"/>
                <a:ea typeface="Aptos" panose="020B0004020202020204" pitchFamily="34" charset="0"/>
                <a:cs typeface="Times New Roman" panose="02020603050405020304" pitchFamily="18" charset="0"/>
              </a:rPr>
              <a:t>Grupper: Ikke brukt</a:t>
            </a:r>
          </a:p>
          <a:p>
            <a:pPr>
              <a:lnSpc>
                <a:spcPct val="107000"/>
              </a:lnSpc>
              <a:spcAft>
                <a:spcPts val="800"/>
              </a:spcAft>
            </a:pP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Changes</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deprecations</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3D2172F8-C91B-4007-97D2-60E043D65E39}" type="slidenum">
              <a:rPr lang="nb-NO" smtClean="0"/>
              <a:t>5</a:t>
            </a:fld>
            <a:endParaRPr lang="nb-NO"/>
          </a:p>
        </p:txBody>
      </p:sp>
    </p:spTree>
    <p:extLst>
      <p:ext uri="{BB962C8B-B14F-4D97-AF65-F5344CB8AC3E}">
        <p14:creationId xmlns:p14="http://schemas.microsoft.com/office/powerpoint/2010/main" val="2228989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kern="100">
                <a:effectLst/>
                <a:latin typeface="Aptos" panose="020B0004020202020204" pitchFamily="34" charset="0"/>
                <a:ea typeface="Aptos" panose="020B0004020202020204" pitchFamily="34" charset="0"/>
                <a:cs typeface="Times New Roman" panose="02020603050405020304" pitchFamily="18" charset="0"/>
              </a:rPr>
              <a:t>Jeg vil nå gå gjennom noen eksempler, både på ting jeg har blitt bedt om å ta opp, og ting jeg har sett har vært vanskelig, budt på problemer. Og sjangre dere bør være obs på at kan brukes. Tatt </a:t>
            </a:r>
            <a:r>
              <a:rPr lang="nb-NO" sz="1800" kern="100" err="1">
                <a:effectLst/>
                <a:latin typeface="Aptos" panose="020B0004020202020204" pitchFamily="34" charset="0"/>
                <a:ea typeface="Aptos" panose="020B0004020202020204" pitchFamily="34" charset="0"/>
                <a:cs typeface="Times New Roman" panose="02020603050405020304" pitchFamily="18" charset="0"/>
              </a:rPr>
              <a:t>utgangspunk</a:t>
            </a:r>
            <a:r>
              <a:rPr lang="nb-NO" sz="1800" kern="100">
                <a:effectLst/>
                <a:latin typeface="Aptos" panose="020B0004020202020204" pitchFamily="34" charset="0"/>
                <a:ea typeface="Aptos" panose="020B0004020202020204" pitchFamily="34" charset="0"/>
                <a:cs typeface="Times New Roman" panose="02020603050405020304" pitchFamily="18" charset="0"/>
              </a:rPr>
              <a:t> i den litteraturen som kommer utenom forlagslitteraturen. Mye lokalhistorie. Grå litteratur: Mes ti Mo i Rana,</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kern="100">
                <a:effectLst/>
                <a:latin typeface="Aptos" panose="020B0004020202020204" pitchFamily="34" charset="0"/>
                <a:ea typeface="Aptos" panose="020B0004020202020204" pitchFamily="34" charset="0"/>
                <a:cs typeface="Times New Roman" panose="02020603050405020304" pitchFamily="18" charset="0"/>
              </a:rPr>
              <a:t> Jubileumsbøker. Verk som blir gitt ut i forbindelse med et jubileum, ofte institusjoner, bedrifter, organisasjoner [red.]. Har ofte, men ikke alltid, årstall i tittelen.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kern="100">
              <a:effectLst/>
              <a:latin typeface="Aptos" panose="020B0004020202020204" pitchFamily="34" charset="0"/>
              <a:ea typeface="Aptos" panose="020B000402020202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3D2172F8-C91B-4007-97D2-60E043D65E39}" type="slidenum">
              <a:rPr lang="nb-NO" smtClean="0"/>
              <a:t>8</a:t>
            </a:fld>
            <a:endParaRPr lang="nb-NO"/>
          </a:p>
        </p:txBody>
      </p:sp>
    </p:spTree>
    <p:extLst>
      <p:ext uri="{BB962C8B-B14F-4D97-AF65-F5344CB8AC3E}">
        <p14:creationId xmlns:p14="http://schemas.microsoft.com/office/powerpoint/2010/main" val="3326621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3D2172F8-C91B-4007-97D2-60E043D65E39}" type="slidenum">
              <a:rPr lang="nb-NO" smtClean="0"/>
              <a:t>9</a:t>
            </a:fld>
            <a:endParaRPr lang="nb-NO"/>
          </a:p>
        </p:txBody>
      </p:sp>
    </p:spTree>
    <p:extLst>
      <p:ext uri="{BB962C8B-B14F-4D97-AF65-F5344CB8AC3E}">
        <p14:creationId xmlns:p14="http://schemas.microsoft.com/office/powerpoint/2010/main" val="1388690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Samlebetegnelse, som regel brukes Bygdehistorie eller Gårds- og slektshistorie. </a:t>
            </a:r>
            <a:r>
              <a:rPr lang="nb-NO" sz="1800" kern="100">
                <a:effectLst/>
                <a:latin typeface="Aptos" panose="020B0004020202020204" pitchFamily="34" charset="0"/>
                <a:ea typeface="Aptos" panose="020B0004020202020204" pitchFamily="34" charset="0"/>
                <a:cs typeface="Times New Roman" panose="02020603050405020304" pitchFamily="18" charset="0"/>
              </a:rPr>
              <a:t>Vær obs på disse. Som oftest blir de underordnede termene her brukt</a:t>
            </a:r>
          </a:p>
          <a:p>
            <a:endParaRPr lang="nb-NO"/>
          </a:p>
        </p:txBody>
      </p:sp>
      <p:sp>
        <p:nvSpPr>
          <p:cNvPr id="4" name="Plassholder for lysbildenummer 3"/>
          <p:cNvSpPr>
            <a:spLocks noGrp="1"/>
          </p:cNvSpPr>
          <p:nvPr>
            <p:ph type="sldNum" sz="quarter" idx="5"/>
          </p:nvPr>
        </p:nvSpPr>
        <p:spPr/>
        <p:txBody>
          <a:bodyPr/>
          <a:lstStyle/>
          <a:p>
            <a:fld id="{3D2172F8-C91B-4007-97D2-60E043D65E39}" type="slidenum">
              <a:rPr lang="nb-NO" smtClean="0"/>
              <a:t>11</a:t>
            </a:fld>
            <a:endParaRPr lang="nb-NO"/>
          </a:p>
        </p:txBody>
      </p:sp>
    </p:spTree>
    <p:extLst>
      <p:ext uri="{BB962C8B-B14F-4D97-AF65-F5344CB8AC3E}">
        <p14:creationId xmlns:p14="http://schemas.microsoft.com/office/powerpoint/2010/main" val="377843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3D2172F8-C91B-4007-97D2-60E043D65E39}" type="slidenum">
              <a:rPr lang="nb-NO" smtClean="0"/>
              <a:t>13</a:t>
            </a:fld>
            <a:endParaRPr lang="nb-NO"/>
          </a:p>
        </p:txBody>
      </p:sp>
    </p:spTree>
    <p:extLst>
      <p:ext uri="{BB962C8B-B14F-4D97-AF65-F5344CB8AC3E}">
        <p14:creationId xmlns:p14="http://schemas.microsoft.com/office/powerpoint/2010/main" val="2917067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8/21/2024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8/21/2024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8/21/2024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8/21/2024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8/21/2024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8/21/2024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8/21/2024</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8/21/2024</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8/21/2024</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8/21/2024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8/21/2024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8/21/2024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urn.nb.no/URN:NBN:no-nb_digibok_2024040348010" TargetMode="Externa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hyperlink" Target="https://urn.nb.no/URN:NBN:no-nb_digibok_2024061048031"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urn.nb.no/URN:NBN:no-nb_digibok_2020042448156" TargetMode="External"/><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mailto:ntsf@nb.no"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nb.no/nbvok/ntsf/nb/"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en-US"/>
              <a:t>Norsk </a:t>
            </a:r>
            <a:r>
              <a:rPr lang="en-US" err="1"/>
              <a:t>tesaurus</a:t>
            </a:r>
            <a:r>
              <a:rPr lang="en-US"/>
              <a:t> for </a:t>
            </a:r>
            <a:r>
              <a:rPr lang="en-US" err="1"/>
              <a:t>sjanger</a:t>
            </a:r>
            <a:r>
              <a:rPr lang="en-US"/>
              <a:t> </a:t>
            </a:r>
            <a:r>
              <a:rPr lang="en-US" err="1"/>
              <a:t>og</a:t>
            </a:r>
            <a:r>
              <a:rPr lang="en-US"/>
              <a:t> form</a:t>
            </a:r>
          </a:p>
        </p:txBody>
      </p:sp>
      <p:sp>
        <p:nvSpPr>
          <p:cNvPr id="3" name="Undertittel 2"/>
          <p:cNvSpPr>
            <a:spLocks noGrp="1"/>
          </p:cNvSpPr>
          <p:nvPr>
            <p:ph type="subTitle" idx="1"/>
          </p:nvPr>
        </p:nvSpPr>
        <p:spPr/>
        <p:txBody>
          <a:bodyPr/>
          <a:lstStyle/>
          <a:p>
            <a:r>
              <a:rPr lang="en-US" err="1"/>
              <a:t>Oppfriskning</a:t>
            </a:r>
            <a:r>
              <a:rPr lang="en-US"/>
              <a:t> og </a:t>
            </a:r>
            <a:r>
              <a:rPr lang="en-US" err="1"/>
              <a:t>eksempler</a:t>
            </a:r>
            <a:endParaRPr lang="en-US"/>
          </a:p>
        </p:txBody>
      </p:sp>
    </p:spTree>
    <p:extLst>
      <p:ext uri="{BB962C8B-B14F-4D97-AF65-F5344CB8AC3E}">
        <p14:creationId xmlns:p14="http://schemas.microsoft.com/office/powerpoint/2010/main" val="4253124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135D43-8711-C8DF-0511-E03B8FCA3D03}"/>
              </a:ext>
            </a:extLst>
          </p:cNvPr>
          <p:cNvSpPr>
            <a:spLocks noGrp="1"/>
          </p:cNvSpPr>
          <p:nvPr>
            <p:ph type="title"/>
          </p:nvPr>
        </p:nvSpPr>
        <p:spPr/>
        <p:txBody>
          <a:bodyPr/>
          <a:lstStyle/>
          <a:p>
            <a:r>
              <a:rPr lang="nb-NO"/>
              <a:t>Bedriftshistorie (ofte samtidig Jubileumsbøker)</a:t>
            </a:r>
          </a:p>
        </p:txBody>
      </p:sp>
      <p:pic>
        <p:nvPicPr>
          <p:cNvPr id="7" name="Plassholder for innhold 6">
            <a:extLst>
              <a:ext uri="{FF2B5EF4-FFF2-40B4-BE49-F238E27FC236}">
                <a16:creationId xmlns:a16="http://schemas.microsoft.com/office/drawing/2014/main" id="{A465686C-E82B-5859-16C8-59EB6180116B}"/>
              </a:ext>
            </a:extLst>
          </p:cNvPr>
          <p:cNvPicPr>
            <a:picLocks noGrp="1" noChangeAspect="1"/>
          </p:cNvPicPr>
          <p:nvPr>
            <p:ph sz="half" idx="2"/>
          </p:nvPr>
        </p:nvPicPr>
        <p:blipFill>
          <a:blip r:embed="rId2"/>
          <a:stretch>
            <a:fillRect/>
          </a:stretch>
        </p:blipFill>
        <p:spPr>
          <a:xfrm>
            <a:off x="6172200" y="1839645"/>
            <a:ext cx="5181600" cy="4323298"/>
          </a:xfrm>
        </p:spPr>
      </p:pic>
      <p:pic>
        <p:nvPicPr>
          <p:cNvPr id="5" name="Plassholder for innhold 5">
            <a:extLst>
              <a:ext uri="{FF2B5EF4-FFF2-40B4-BE49-F238E27FC236}">
                <a16:creationId xmlns:a16="http://schemas.microsoft.com/office/drawing/2014/main" id="{E6E9D60C-741B-880C-7EA4-DBBC92FB43CF}"/>
              </a:ext>
            </a:extLst>
          </p:cNvPr>
          <p:cNvPicPr>
            <a:picLocks noGrp="1" noChangeAspect="1"/>
          </p:cNvPicPr>
          <p:nvPr>
            <p:ph sz="half" idx="1"/>
          </p:nvPr>
        </p:nvPicPr>
        <p:blipFill>
          <a:blip r:embed="rId3"/>
          <a:stretch>
            <a:fillRect/>
          </a:stretch>
        </p:blipFill>
        <p:spPr>
          <a:xfrm>
            <a:off x="838200" y="2108828"/>
            <a:ext cx="5181600" cy="3784931"/>
          </a:xfrm>
        </p:spPr>
      </p:pic>
    </p:spTree>
    <p:extLst>
      <p:ext uri="{BB962C8B-B14F-4D97-AF65-F5344CB8AC3E}">
        <p14:creationId xmlns:p14="http://schemas.microsoft.com/office/powerpoint/2010/main" val="35673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F254BF-0F31-7032-20E9-8C09DFA8CE83}"/>
              </a:ext>
            </a:extLst>
          </p:cNvPr>
          <p:cNvSpPr>
            <a:spLocks noGrp="1"/>
          </p:cNvSpPr>
          <p:nvPr>
            <p:ph type="title"/>
          </p:nvPr>
        </p:nvSpPr>
        <p:spPr/>
        <p:txBody>
          <a:bodyPr/>
          <a:lstStyle/>
          <a:p>
            <a:r>
              <a:rPr lang="nb-NO"/>
              <a:t>Bygdebøker </a:t>
            </a:r>
          </a:p>
        </p:txBody>
      </p:sp>
      <p:sp>
        <p:nvSpPr>
          <p:cNvPr id="3" name="Plassholder for innhold 2">
            <a:extLst>
              <a:ext uri="{FF2B5EF4-FFF2-40B4-BE49-F238E27FC236}">
                <a16:creationId xmlns:a16="http://schemas.microsoft.com/office/drawing/2014/main" id="{E46EDD56-75BE-2E9F-0CC4-217F81307181}"/>
              </a:ext>
            </a:extLst>
          </p:cNvPr>
          <p:cNvSpPr>
            <a:spLocks noGrp="1"/>
          </p:cNvSpPr>
          <p:nvPr>
            <p:ph sz="half" idx="1"/>
          </p:nvPr>
        </p:nvSpPr>
        <p:spPr/>
        <p:txBody>
          <a:bodyPr/>
          <a:lstStyle/>
          <a:p>
            <a:r>
              <a:rPr lang="nb-NO"/>
              <a:t>Samlebetegnelse for Bygdehistorie og Gårds- og slektshistorie. Som regel brukes de underordnede termene.</a:t>
            </a:r>
          </a:p>
        </p:txBody>
      </p:sp>
      <p:pic>
        <p:nvPicPr>
          <p:cNvPr id="11" name="Plassholder for innhold 10">
            <a:extLst>
              <a:ext uri="{FF2B5EF4-FFF2-40B4-BE49-F238E27FC236}">
                <a16:creationId xmlns:a16="http://schemas.microsoft.com/office/drawing/2014/main" id="{815E1DEE-94A7-AEBA-5767-24D057C48D1D}"/>
              </a:ext>
            </a:extLst>
          </p:cNvPr>
          <p:cNvPicPr>
            <a:picLocks noGrp="1" noChangeAspect="1"/>
          </p:cNvPicPr>
          <p:nvPr>
            <p:ph sz="half" idx="2"/>
          </p:nvPr>
        </p:nvPicPr>
        <p:blipFill>
          <a:blip r:embed="rId3"/>
          <a:stretch>
            <a:fillRect/>
          </a:stretch>
        </p:blipFill>
        <p:spPr>
          <a:xfrm>
            <a:off x="6534266" y="1825625"/>
            <a:ext cx="4457468" cy="4351338"/>
          </a:xfrm>
        </p:spPr>
      </p:pic>
    </p:spTree>
    <p:extLst>
      <p:ext uri="{BB962C8B-B14F-4D97-AF65-F5344CB8AC3E}">
        <p14:creationId xmlns:p14="http://schemas.microsoft.com/office/powerpoint/2010/main" val="1269908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FF4E3D-FDC5-7DE1-B233-8FC2ACB19512}"/>
              </a:ext>
            </a:extLst>
          </p:cNvPr>
          <p:cNvSpPr>
            <a:spLocks noGrp="1"/>
          </p:cNvSpPr>
          <p:nvPr>
            <p:ph type="title"/>
          </p:nvPr>
        </p:nvSpPr>
        <p:spPr/>
        <p:txBody>
          <a:bodyPr/>
          <a:lstStyle/>
          <a:p>
            <a:r>
              <a:rPr lang="nb-NO"/>
              <a:t>Gårds- og slektshistorie</a:t>
            </a:r>
          </a:p>
        </p:txBody>
      </p:sp>
      <p:pic>
        <p:nvPicPr>
          <p:cNvPr id="8" name="Plassholder for innhold 7">
            <a:extLst>
              <a:ext uri="{FF2B5EF4-FFF2-40B4-BE49-F238E27FC236}">
                <a16:creationId xmlns:a16="http://schemas.microsoft.com/office/drawing/2014/main" id="{94696724-C865-F8E0-E1A3-CF71799FDC7D}"/>
              </a:ext>
            </a:extLst>
          </p:cNvPr>
          <p:cNvPicPr>
            <a:picLocks noGrp="1" noChangeAspect="1"/>
          </p:cNvPicPr>
          <p:nvPr>
            <p:ph sz="half" idx="1"/>
          </p:nvPr>
        </p:nvPicPr>
        <p:blipFill>
          <a:blip r:embed="rId2"/>
          <a:stretch>
            <a:fillRect/>
          </a:stretch>
        </p:blipFill>
        <p:spPr>
          <a:xfrm>
            <a:off x="1836274" y="1825625"/>
            <a:ext cx="3185452" cy="4351338"/>
          </a:xfrm>
        </p:spPr>
      </p:pic>
      <p:pic>
        <p:nvPicPr>
          <p:cNvPr id="6" name="Plassholder for innhold 5">
            <a:extLst>
              <a:ext uri="{FF2B5EF4-FFF2-40B4-BE49-F238E27FC236}">
                <a16:creationId xmlns:a16="http://schemas.microsoft.com/office/drawing/2014/main" id="{BFE3DA1B-F16D-C52B-B73A-59D4777BBAE4}"/>
              </a:ext>
            </a:extLst>
          </p:cNvPr>
          <p:cNvPicPr>
            <a:picLocks noGrp="1" noChangeAspect="1"/>
          </p:cNvPicPr>
          <p:nvPr>
            <p:ph sz="half" idx="2"/>
          </p:nvPr>
        </p:nvPicPr>
        <p:blipFill>
          <a:blip r:embed="rId3"/>
          <a:stretch>
            <a:fillRect/>
          </a:stretch>
        </p:blipFill>
        <p:spPr>
          <a:xfrm>
            <a:off x="6172200" y="1899444"/>
            <a:ext cx="5181600" cy="4203699"/>
          </a:xfrm>
        </p:spPr>
      </p:pic>
    </p:spTree>
    <p:extLst>
      <p:ext uri="{BB962C8B-B14F-4D97-AF65-F5344CB8AC3E}">
        <p14:creationId xmlns:p14="http://schemas.microsoft.com/office/powerpoint/2010/main" val="2150290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A2FAFE-CA9D-10E4-AF65-9179EA1169BF}"/>
              </a:ext>
            </a:extLst>
          </p:cNvPr>
          <p:cNvSpPr>
            <a:spLocks noGrp="1"/>
          </p:cNvSpPr>
          <p:nvPr>
            <p:ph type="title"/>
          </p:nvPr>
        </p:nvSpPr>
        <p:spPr/>
        <p:txBody>
          <a:bodyPr/>
          <a:lstStyle/>
          <a:p>
            <a:r>
              <a:rPr lang="nb-NO" dirty="0"/>
              <a:t>Gårds- og slektshistorie</a:t>
            </a:r>
          </a:p>
        </p:txBody>
      </p:sp>
      <p:pic>
        <p:nvPicPr>
          <p:cNvPr id="5" name="Plassholder for innhold 4">
            <a:extLst>
              <a:ext uri="{FF2B5EF4-FFF2-40B4-BE49-F238E27FC236}">
                <a16:creationId xmlns:a16="http://schemas.microsoft.com/office/drawing/2014/main" id="{7D4296CB-4443-1D2E-62F7-6732E7E8355B}"/>
              </a:ext>
            </a:extLst>
          </p:cNvPr>
          <p:cNvPicPr>
            <a:picLocks noGrp="1" noChangeAspect="1"/>
          </p:cNvPicPr>
          <p:nvPr>
            <p:ph idx="1"/>
          </p:nvPr>
        </p:nvPicPr>
        <p:blipFill>
          <a:blip r:embed="rId3"/>
          <a:stretch>
            <a:fillRect/>
          </a:stretch>
        </p:blipFill>
        <p:spPr>
          <a:xfrm>
            <a:off x="3253632" y="1825625"/>
            <a:ext cx="5684736" cy="4351338"/>
          </a:xfrm>
        </p:spPr>
      </p:pic>
    </p:spTree>
    <p:extLst>
      <p:ext uri="{BB962C8B-B14F-4D97-AF65-F5344CB8AC3E}">
        <p14:creationId xmlns:p14="http://schemas.microsoft.com/office/powerpoint/2010/main" val="76749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4C9C99-0165-9417-BAC8-C6C8C5F133BC}"/>
              </a:ext>
            </a:extLst>
          </p:cNvPr>
          <p:cNvSpPr>
            <a:spLocks noGrp="1"/>
          </p:cNvSpPr>
          <p:nvPr>
            <p:ph type="title"/>
          </p:nvPr>
        </p:nvSpPr>
        <p:spPr/>
        <p:txBody>
          <a:bodyPr/>
          <a:lstStyle/>
          <a:p>
            <a:r>
              <a:rPr lang="nb-NO"/>
              <a:t>Bygdehistorie</a:t>
            </a:r>
          </a:p>
        </p:txBody>
      </p:sp>
      <p:pic>
        <p:nvPicPr>
          <p:cNvPr id="8" name="Plassholder for innhold 7">
            <a:extLst>
              <a:ext uri="{FF2B5EF4-FFF2-40B4-BE49-F238E27FC236}">
                <a16:creationId xmlns:a16="http://schemas.microsoft.com/office/drawing/2014/main" id="{9A8B9599-267C-80D7-A402-CDB9F24143B1}"/>
              </a:ext>
            </a:extLst>
          </p:cNvPr>
          <p:cNvPicPr>
            <a:picLocks noGrp="1" noChangeAspect="1"/>
          </p:cNvPicPr>
          <p:nvPr>
            <p:ph sz="half" idx="1"/>
          </p:nvPr>
        </p:nvPicPr>
        <p:blipFill>
          <a:blip r:embed="rId3"/>
          <a:stretch>
            <a:fillRect/>
          </a:stretch>
        </p:blipFill>
        <p:spPr>
          <a:xfrm>
            <a:off x="1884348" y="1825625"/>
            <a:ext cx="3089303" cy="4351338"/>
          </a:xfrm>
        </p:spPr>
      </p:pic>
      <p:pic>
        <p:nvPicPr>
          <p:cNvPr id="6" name="Plassholder for innhold 5">
            <a:extLst>
              <a:ext uri="{FF2B5EF4-FFF2-40B4-BE49-F238E27FC236}">
                <a16:creationId xmlns:a16="http://schemas.microsoft.com/office/drawing/2014/main" id="{59B460E5-5E03-1463-6B8B-C9969B23401C}"/>
              </a:ext>
            </a:extLst>
          </p:cNvPr>
          <p:cNvPicPr>
            <a:picLocks noGrp="1" noChangeAspect="1"/>
          </p:cNvPicPr>
          <p:nvPr>
            <p:ph sz="half" idx="2"/>
          </p:nvPr>
        </p:nvPicPr>
        <p:blipFill>
          <a:blip r:embed="rId4"/>
          <a:stretch>
            <a:fillRect/>
          </a:stretch>
        </p:blipFill>
        <p:spPr>
          <a:xfrm>
            <a:off x="6172200" y="2044584"/>
            <a:ext cx="5181600" cy="3913420"/>
          </a:xfrm>
        </p:spPr>
      </p:pic>
    </p:spTree>
    <p:extLst>
      <p:ext uri="{BB962C8B-B14F-4D97-AF65-F5344CB8AC3E}">
        <p14:creationId xmlns:p14="http://schemas.microsoft.com/office/powerpoint/2010/main" val="672511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671306-C6A2-3552-639F-0035003798E2}"/>
              </a:ext>
            </a:extLst>
          </p:cNvPr>
          <p:cNvSpPr>
            <a:spLocks noGrp="1"/>
          </p:cNvSpPr>
          <p:nvPr>
            <p:ph type="title"/>
          </p:nvPr>
        </p:nvSpPr>
        <p:spPr/>
        <p:txBody>
          <a:bodyPr/>
          <a:lstStyle/>
          <a:p>
            <a:r>
              <a:rPr lang="nb-NO" err="1"/>
              <a:t>Byhistorie</a:t>
            </a:r>
            <a:endParaRPr lang="nb-NO"/>
          </a:p>
        </p:txBody>
      </p:sp>
      <p:pic>
        <p:nvPicPr>
          <p:cNvPr id="8" name="Plassholder for innhold 7">
            <a:extLst>
              <a:ext uri="{FF2B5EF4-FFF2-40B4-BE49-F238E27FC236}">
                <a16:creationId xmlns:a16="http://schemas.microsoft.com/office/drawing/2014/main" id="{654C72B2-3374-BD79-F7C7-516BBCC85185}"/>
              </a:ext>
            </a:extLst>
          </p:cNvPr>
          <p:cNvPicPr>
            <a:picLocks noGrp="1" noChangeAspect="1"/>
          </p:cNvPicPr>
          <p:nvPr>
            <p:ph sz="half" idx="1"/>
          </p:nvPr>
        </p:nvPicPr>
        <p:blipFill>
          <a:blip r:embed="rId3"/>
          <a:stretch>
            <a:fillRect/>
          </a:stretch>
        </p:blipFill>
        <p:spPr>
          <a:xfrm>
            <a:off x="1785708" y="1829291"/>
            <a:ext cx="3286584" cy="4344006"/>
          </a:xfrm>
        </p:spPr>
      </p:pic>
      <p:pic>
        <p:nvPicPr>
          <p:cNvPr id="6" name="Plassholder for innhold 5">
            <a:extLst>
              <a:ext uri="{FF2B5EF4-FFF2-40B4-BE49-F238E27FC236}">
                <a16:creationId xmlns:a16="http://schemas.microsoft.com/office/drawing/2014/main" id="{AE40027E-DB0A-DE89-B818-E26BA19DC8DB}"/>
              </a:ext>
            </a:extLst>
          </p:cNvPr>
          <p:cNvPicPr>
            <a:picLocks noGrp="1" noChangeAspect="1"/>
          </p:cNvPicPr>
          <p:nvPr>
            <p:ph sz="half" idx="2"/>
          </p:nvPr>
        </p:nvPicPr>
        <p:blipFill>
          <a:blip r:embed="rId4"/>
          <a:stretch>
            <a:fillRect/>
          </a:stretch>
        </p:blipFill>
        <p:spPr>
          <a:xfrm>
            <a:off x="6172200" y="2537066"/>
            <a:ext cx="5181600" cy="2928456"/>
          </a:xfrm>
        </p:spPr>
      </p:pic>
    </p:spTree>
    <p:extLst>
      <p:ext uri="{BB962C8B-B14F-4D97-AF65-F5344CB8AC3E}">
        <p14:creationId xmlns:p14="http://schemas.microsoft.com/office/powerpoint/2010/main" val="2714412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DF585-A692-B205-E52F-53A0C9A8771F}"/>
              </a:ext>
            </a:extLst>
          </p:cNvPr>
          <p:cNvSpPr>
            <a:spLocks noGrp="1"/>
          </p:cNvSpPr>
          <p:nvPr>
            <p:ph type="title"/>
          </p:nvPr>
        </p:nvSpPr>
        <p:spPr/>
        <p:txBody>
          <a:bodyPr/>
          <a:lstStyle/>
          <a:p>
            <a:r>
              <a:rPr lang="nb-NO"/>
              <a:t>Slektshistorie</a:t>
            </a:r>
          </a:p>
        </p:txBody>
      </p:sp>
      <p:pic>
        <p:nvPicPr>
          <p:cNvPr id="6" name="Plassholder for innhold 5">
            <a:extLst>
              <a:ext uri="{FF2B5EF4-FFF2-40B4-BE49-F238E27FC236}">
                <a16:creationId xmlns:a16="http://schemas.microsoft.com/office/drawing/2014/main" id="{A81C5F46-0511-8CD6-3CA9-5F52B214D501}"/>
              </a:ext>
            </a:extLst>
          </p:cNvPr>
          <p:cNvPicPr>
            <a:picLocks noGrp="1" noChangeAspect="1"/>
          </p:cNvPicPr>
          <p:nvPr>
            <p:ph sz="half" idx="1"/>
          </p:nvPr>
        </p:nvPicPr>
        <p:blipFill>
          <a:blip r:embed="rId3"/>
          <a:stretch>
            <a:fillRect/>
          </a:stretch>
        </p:blipFill>
        <p:spPr>
          <a:xfrm>
            <a:off x="1828735" y="1825625"/>
            <a:ext cx="3200529" cy="4351338"/>
          </a:xfrm>
        </p:spPr>
      </p:pic>
      <p:pic>
        <p:nvPicPr>
          <p:cNvPr id="8" name="Plassholder for innhold 7">
            <a:extLst>
              <a:ext uri="{FF2B5EF4-FFF2-40B4-BE49-F238E27FC236}">
                <a16:creationId xmlns:a16="http://schemas.microsoft.com/office/drawing/2014/main" id="{712ED586-0CA4-DF5E-FBEA-50A31365D13D}"/>
              </a:ext>
            </a:extLst>
          </p:cNvPr>
          <p:cNvPicPr>
            <a:picLocks noGrp="1" noChangeAspect="1"/>
          </p:cNvPicPr>
          <p:nvPr>
            <p:ph sz="half" idx="2"/>
          </p:nvPr>
        </p:nvPicPr>
        <p:blipFill>
          <a:blip r:embed="rId4"/>
          <a:stretch>
            <a:fillRect/>
          </a:stretch>
        </p:blipFill>
        <p:spPr>
          <a:xfrm>
            <a:off x="6481064" y="1825625"/>
            <a:ext cx="4563871" cy="4351338"/>
          </a:xfrm>
        </p:spPr>
      </p:pic>
    </p:spTree>
    <p:extLst>
      <p:ext uri="{BB962C8B-B14F-4D97-AF65-F5344CB8AC3E}">
        <p14:creationId xmlns:p14="http://schemas.microsoft.com/office/powerpoint/2010/main" val="2075499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2762C9-4F1B-C870-B7FD-5309CD5765D7}"/>
              </a:ext>
            </a:extLst>
          </p:cNvPr>
          <p:cNvSpPr>
            <a:spLocks noGrp="1"/>
          </p:cNvSpPr>
          <p:nvPr>
            <p:ph type="title"/>
          </p:nvPr>
        </p:nvSpPr>
        <p:spPr/>
        <p:txBody>
          <a:bodyPr/>
          <a:lstStyle/>
          <a:p>
            <a:r>
              <a:rPr lang="nb-NO"/>
              <a:t>Biografier</a:t>
            </a:r>
          </a:p>
        </p:txBody>
      </p:sp>
      <p:pic>
        <p:nvPicPr>
          <p:cNvPr id="15" name="Plassholder for innhold 14">
            <a:extLst>
              <a:ext uri="{FF2B5EF4-FFF2-40B4-BE49-F238E27FC236}">
                <a16:creationId xmlns:a16="http://schemas.microsoft.com/office/drawing/2014/main" id="{03090D69-6596-2D5B-1826-56C98E0DF4CF}"/>
              </a:ext>
            </a:extLst>
          </p:cNvPr>
          <p:cNvPicPr>
            <a:picLocks noGrp="1" noChangeAspect="1"/>
          </p:cNvPicPr>
          <p:nvPr>
            <p:ph sz="half" idx="2"/>
          </p:nvPr>
        </p:nvPicPr>
        <p:blipFill>
          <a:blip r:embed="rId3"/>
          <a:stretch>
            <a:fillRect/>
          </a:stretch>
        </p:blipFill>
        <p:spPr>
          <a:xfrm>
            <a:off x="6659681" y="1825625"/>
            <a:ext cx="4206638" cy="4351338"/>
          </a:xfrm>
        </p:spPr>
      </p:pic>
      <p:pic>
        <p:nvPicPr>
          <p:cNvPr id="5" name="Plassholder for innhold 4">
            <a:extLst>
              <a:ext uri="{FF2B5EF4-FFF2-40B4-BE49-F238E27FC236}">
                <a16:creationId xmlns:a16="http://schemas.microsoft.com/office/drawing/2014/main" id="{28CAB7D3-65DE-B4D2-E3B1-406CACE2953B}"/>
              </a:ext>
            </a:extLst>
          </p:cNvPr>
          <p:cNvPicPr>
            <a:picLocks noGrp="1" noChangeAspect="1"/>
          </p:cNvPicPr>
          <p:nvPr>
            <p:ph sz="half" idx="1"/>
          </p:nvPr>
        </p:nvPicPr>
        <p:blipFill>
          <a:blip r:embed="rId4"/>
          <a:stretch>
            <a:fillRect/>
          </a:stretch>
        </p:blipFill>
        <p:spPr>
          <a:xfrm>
            <a:off x="838200" y="2314468"/>
            <a:ext cx="5181600" cy="3373652"/>
          </a:xfrm>
        </p:spPr>
      </p:pic>
    </p:spTree>
    <p:extLst>
      <p:ext uri="{BB962C8B-B14F-4D97-AF65-F5344CB8AC3E}">
        <p14:creationId xmlns:p14="http://schemas.microsoft.com/office/powerpoint/2010/main" val="1323166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C9268A-D76D-ABA2-4624-85D64B69BF25}"/>
              </a:ext>
            </a:extLst>
          </p:cNvPr>
          <p:cNvSpPr>
            <a:spLocks noGrp="1"/>
          </p:cNvSpPr>
          <p:nvPr>
            <p:ph type="title"/>
          </p:nvPr>
        </p:nvSpPr>
        <p:spPr/>
        <p:txBody>
          <a:bodyPr/>
          <a:lstStyle/>
          <a:p>
            <a:r>
              <a:rPr lang="nb-NO"/>
              <a:t>Selvbiografier</a:t>
            </a:r>
          </a:p>
        </p:txBody>
      </p:sp>
      <p:pic>
        <p:nvPicPr>
          <p:cNvPr id="8" name="Plassholder for innhold 7">
            <a:extLst>
              <a:ext uri="{FF2B5EF4-FFF2-40B4-BE49-F238E27FC236}">
                <a16:creationId xmlns:a16="http://schemas.microsoft.com/office/drawing/2014/main" id="{5DA04361-4277-A1D2-A70E-5E259BE6C207}"/>
              </a:ext>
            </a:extLst>
          </p:cNvPr>
          <p:cNvPicPr>
            <a:picLocks noGrp="1" noChangeAspect="1"/>
          </p:cNvPicPr>
          <p:nvPr>
            <p:ph sz="half" idx="1"/>
          </p:nvPr>
        </p:nvPicPr>
        <p:blipFill>
          <a:blip r:embed="rId3"/>
          <a:stretch>
            <a:fillRect/>
          </a:stretch>
        </p:blipFill>
        <p:spPr>
          <a:xfrm>
            <a:off x="838200" y="2643796"/>
            <a:ext cx="5181600" cy="2714996"/>
          </a:xfrm>
        </p:spPr>
      </p:pic>
      <p:pic>
        <p:nvPicPr>
          <p:cNvPr id="6" name="Plassholder for innhold 5">
            <a:extLst>
              <a:ext uri="{FF2B5EF4-FFF2-40B4-BE49-F238E27FC236}">
                <a16:creationId xmlns:a16="http://schemas.microsoft.com/office/drawing/2014/main" id="{A8C2D74A-A3CD-5953-761B-000498D3CCF6}"/>
              </a:ext>
            </a:extLst>
          </p:cNvPr>
          <p:cNvPicPr>
            <a:picLocks noGrp="1" noChangeAspect="1"/>
          </p:cNvPicPr>
          <p:nvPr>
            <p:ph sz="half" idx="2"/>
          </p:nvPr>
        </p:nvPicPr>
        <p:blipFill>
          <a:blip r:embed="rId4"/>
          <a:stretch>
            <a:fillRect/>
          </a:stretch>
        </p:blipFill>
        <p:spPr>
          <a:xfrm>
            <a:off x="6172200" y="1978428"/>
            <a:ext cx="5181600" cy="4045731"/>
          </a:xfrm>
        </p:spPr>
      </p:pic>
    </p:spTree>
    <p:extLst>
      <p:ext uri="{BB962C8B-B14F-4D97-AF65-F5344CB8AC3E}">
        <p14:creationId xmlns:p14="http://schemas.microsoft.com/office/powerpoint/2010/main" val="2464923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3FC095-E2F9-674F-D624-99DF73CB4447}"/>
              </a:ext>
            </a:extLst>
          </p:cNvPr>
          <p:cNvSpPr>
            <a:spLocks noGrp="1"/>
          </p:cNvSpPr>
          <p:nvPr>
            <p:ph type="title"/>
          </p:nvPr>
        </p:nvSpPr>
        <p:spPr/>
        <p:txBody>
          <a:bodyPr/>
          <a:lstStyle/>
          <a:p>
            <a:r>
              <a:rPr lang="nb-NO"/>
              <a:t>Personlige beretninger</a:t>
            </a:r>
          </a:p>
        </p:txBody>
      </p:sp>
      <p:pic>
        <p:nvPicPr>
          <p:cNvPr id="8" name="Plassholder for innhold 7">
            <a:extLst>
              <a:ext uri="{FF2B5EF4-FFF2-40B4-BE49-F238E27FC236}">
                <a16:creationId xmlns:a16="http://schemas.microsoft.com/office/drawing/2014/main" id="{497C93C6-EB60-BCB4-0C0C-C219E803E80A}"/>
              </a:ext>
            </a:extLst>
          </p:cNvPr>
          <p:cNvPicPr>
            <a:picLocks noGrp="1" noChangeAspect="1"/>
          </p:cNvPicPr>
          <p:nvPr>
            <p:ph sz="half" idx="2"/>
          </p:nvPr>
        </p:nvPicPr>
        <p:blipFill>
          <a:blip r:embed="rId3"/>
          <a:stretch>
            <a:fillRect/>
          </a:stretch>
        </p:blipFill>
        <p:spPr>
          <a:xfrm>
            <a:off x="6900835" y="1825625"/>
            <a:ext cx="3724330" cy="4351338"/>
          </a:xfrm>
        </p:spPr>
      </p:pic>
      <p:pic>
        <p:nvPicPr>
          <p:cNvPr id="11" name="Plassholder for innhold 10">
            <a:extLst>
              <a:ext uri="{FF2B5EF4-FFF2-40B4-BE49-F238E27FC236}">
                <a16:creationId xmlns:a16="http://schemas.microsoft.com/office/drawing/2014/main" id="{BD001B34-3FC5-B3CD-C8BC-92AD7FBEABD9}"/>
              </a:ext>
            </a:extLst>
          </p:cNvPr>
          <p:cNvPicPr>
            <a:picLocks noGrp="1" noChangeAspect="1"/>
          </p:cNvPicPr>
          <p:nvPr>
            <p:ph sz="half" idx="1"/>
          </p:nvPr>
        </p:nvPicPr>
        <p:blipFill>
          <a:blip r:embed="rId4"/>
          <a:stretch>
            <a:fillRect/>
          </a:stretch>
        </p:blipFill>
        <p:spPr>
          <a:xfrm>
            <a:off x="838200" y="2552644"/>
            <a:ext cx="5181600" cy="2897300"/>
          </a:xfrm>
        </p:spPr>
      </p:pic>
    </p:spTree>
    <p:extLst>
      <p:ext uri="{BB962C8B-B14F-4D97-AF65-F5344CB8AC3E}">
        <p14:creationId xmlns:p14="http://schemas.microsoft.com/office/powerpoint/2010/main" val="2302065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2FE553-9DE7-909D-7542-0E50E19B9D28}"/>
              </a:ext>
            </a:extLst>
          </p:cNvPr>
          <p:cNvSpPr>
            <a:spLocks noGrp="1"/>
          </p:cNvSpPr>
          <p:nvPr>
            <p:ph type="title"/>
          </p:nvPr>
        </p:nvSpPr>
        <p:spPr/>
        <p:txBody>
          <a:bodyPr/>
          <a:lstStyle/>
          <a:p>
            <a:r>
              <a:rPr lang="nb-NO"/>
              <a:t>Sjanger og form beskriver hva et dokument er, ikke hva det handler om</a:t>
            </a:r>
          </a:p>
        </p:txBody>
      </p:sp>
      <p:pic>
        <p:nvPicPr>
          <p:cNvPr id="6" name="Plassholder for innhold 5">
            <a:extLst>
              <a:ext uri="{FF2B5EF4-FFF2-40B4-BE49-F238E27FC236}">
                <a16:creationId xmlns:a16="http://schemas.microsoft.com/office/drawing/2014/main" id="{5FF1E162-4B25-9D1B-1E6B-FA61173C7A89}"/>
              </a:ext>
            </a:extLst>
          </p:cNvPr>
          <p:cNvPicPr>
            <a:picLocks noGrp="1" noChangeAspect="1"/>
          </p:cNvPicPr>
          <p:nvPr>
            <p:ph sz="half" idx="1"/>
          </p:nvPr>
        </p:nvPicPr>
        <p:blipFill>
          <a:blip r:embed="rId3"/>
          <a:stretch>
            <a:fillRect/>
          </a:stretch>
        </p:blipFill>
        <p:spPr>
          <a:xfrm>
            <a:off x="2000050" y="2081738"/>
            <a:ext cx="2857899" cy="3839111"/>
          </a:xfrm>
        </p:spPr>
      </p:pic>
      <p:pic>
        <p:nvPicPr>
          <p:cNvPr id="8" name="Plassholder for innhold 7">
            <a:extLst>
              <a:ext uri="{FF2B5EF4-FFF2-40B4-BE49-F238E27FC236}">
                <a16:creationId xmlns:a16="http://schemas.microsoft.com/office/drawing/2014/main" id="{AFAE5156-C20A-F389-6EB9-A5CE8CC98802}"/>
              </a:ext>
            </a:extLst>
          </p:cNvPr>
          <p:cNvPicPr>
            <a:picLocks noGrp="1" noChangeAspect="1"/>
          </p:cNvPicPr>
          <p:nvPr>
            <p:ph sz="half" idx="2"/>
          </p:nvPr>
        </p:nvPicPr>
        <p:blipFill>
          <a:blip r:embed="rId4"/>
          <a:stretch>
            <a:fillRect/>
          </a:stretch>
        </p:blipFill>
        <p:spPr>
          <a:xfrm>
            <a:off x="6756640" y="2159892"/>
            <a:ext cx="3543795" cy="3839111"/>
          </a:xfrm>
        </p:spPr>
      </p:pic>
      <p:cxnSp>
        <p:nvCxnSpPr>
          <p:cNvPr id="4" name="Rett linje 3">
            <a:extLst>
              <a:ext uri="{FF2B5EF4-FFF2-40B4-BE49-F238E27FC236}">
                <a16:creationId xmlns:a16="http://schemas.microsoft.com/office/drawing/2014/main" id="{22B69BC0-0DC1-F2C6-AB23-6B22224D3B04}"/>
              </a:ext>
            </a:extLst>
          </p:cNvPr>
          <p:cNvCxnSpPr/>
          <p:nvPr/>
        </p:nvCxnSpPr>
        <p:spPr>
          <a:xfrm>
            <a:off x="6991102" y="2081738"/>
            <a:ext cx="3543795" cy="3839111"/>
          </a:xfrm>
          <a:prstGeom prst="line">
            <a:avLst/>
          </a:prstGeom>
        </p:spPr>
        <p:style>
          <a:lnRef idx="2">
            <a:schemeClr val="dk1"/>
          </a:lnRef>
          <a:fillRef idx="0">
            <a:schemeClr val="dk1"/>
          </a:fillRef>
          <a:effectRef idx="1">
            <a:schemeClr val="dk1"/>
          </a:effectRef>
          <a:fontRef idx="minor">
            <a:schemeClr val="tx1"/>
          </a:fontRef>
        </p:style>
      </p:cxnSp>
      <p:cxnSp>
        <p:nvCxnSpPr>
          <p:cNvPr id="7" name="Rett linje 6">
            <a:extLst>
              <a:ext uri="{FF2B5EF4-FFF2-40B4-BE49-F238E27FC236}">
                <a16:creationId xmlns:a16="http://schemas.microsoft.com/office/drawing/2014/main" id="{5C8B5BF3-4B09-08BC-239D-741E530370DB}"/>
              </a:ext>
            </a:extLst>
          </p:cNvPr>
          <p:cNvCxnSpPr/>
          <p:nvPr/>
        </p:nvCxnSpPr>
        <p:spPr>
          <a:xfrm flipH="1">
            <a:off x="6756640" y="2159892"/>
            <a:ext cx="3543795" cy="383911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6848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B32A26-416B-B1D9-82A9-4F936B24C6B8}"/>
              </a:ext>
            </a:extLst>
          </p:cNvPr>
          <p:cNvSpPr>
            <a:spLocks noGrp="1"/>
          </p:cNvSpPr>
          <p:nvPr>
            <p:ph type="title"/>
          </p:nvPr>
        </p:nvSpPr>
        <p:spPr/>
        <p:txBody>
          <a:bodyPr/>
          <a:lstStyle/>
          <a:p>
            <a:r>
              <a:rPr lang="nb-NO"/>
              <a:t>Personlige beretninger</a:t>
            </a:r>
          </a:p>
        </p:txBody>
      </p:sp>
      <p:pic>
        <p:nvPicPr>
          <p:cNvPr id="6" name="Plassholder for innhold 5">
            <a:extLst>
              <a:ext uri="{FF2B5EF4-FFF2-40B4-BE49-F238E27FC236}">
                <a16:creationId xmlns:a16="http://schemas.microsoft.com/office/drawing/2014/main" id="{60BFBA73-9E26-B4CA-CED7-2D51C59215A9}"/>
              </a:ext>
            </a:extLst>
          </p:cNvPr>
          <p:cNvPicPr>
            <a:picLocks noGrp="1" noChangeAspect="1"/>
          </p:cNvPicPr>
          <p:nvPr>
            <p:ph sz="half" idx="1"/>
          </p:nvPr>
        </p:nvPicPr>
        <p:blipFill>
          <a:blip r:embed="rId3"/>
          <a:stretch>
            <a:fillRect/>
          </a:stretch>
        </p:blipFill>
        <p:spPr>
          <a:xfrm>
            <a:off x="838200" y="2433178"/>
            <a:ext cx="5181600" cy="3136231"/>
          </a:xfrm>
        </p:spPr>
      </p:pic>
      <p:pic>
        <p:nvPicPr>
          <p:cNvPr id="8" name="Plassholder for innhold 7">
            <a:extLst>
              <a:ext uri="{FF2B5EF4-FFF2-40B4-BE49-F238E27FC236}">
                <a16:creationId xmlns:a16="http://schemas.microsoft.com/office/drawing/2014/main" id="{7C9F5A84-2A0D-4334-E754-4FB3AD251B67}"/>
              </a:ext>
            </a:extLst>
          </p:cNvPr>
          <p:cNvPicPr>
            <a:picLocks noGrp="1" noChangeAspect="1"/>
          </p:cNvPicPr>
          <p:nvPr>
            <p:ph sz="half" idx="2"/>
          </p:nvPr>
        </p:nvPicPr>
        <p:blipFill>
          <a:blip r:embed="rId4"/>
          <a:stretch>
            <a:fillRect/>
          </a:stretch>
        </p:blipFill>
        <p:spPr>
          <a:xfrm>
            <a:off x="6172200" y="2546810"/>
            <a:ext cx="5181600" cy="2908968"/>
          </a:xfrm>
        </p:spPr>
      </p:pic>
    </p:spTree>
    <p:extLst>
      <p:ext uri="{BB962C8B-B14F-4D97-AF65-F5344CB8AC3E}">
        <p14:creationId xmlns:p14="http://schemas.microsoft.com/office/powerpoint/2010/main" val="945267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EEC8B7-8635-068E-EAC6-5AD7C540132A}"/>
              </a:ext>
            </a:extLst>
          </p:cNvPr>
          <p:cNvSpPr>
            <a:spLocks noGrp="1"/>
          </p:cNvSpPr>
          <p:nvPr>
            <p:ph type="title"/>
          </p:nvPr>
        </p:nvSpPr>
        <p:spPr/>
        <p:txBody>
          <a:bodyPr/>
          <a:lstStyle/>
          <a:p>
            <a:r>
              <a:rPr lang="nb-NO"/>
              <a:t>Er dette personlige beretninger? Biografier? Ingen av delene?</a:t>
            </a:r>
          </a:p>
        </p:txBody>
      </p:sp>
      <p:pic>
        <p:nvPicPr>
          <p:cNvPr id="9" name="Plassholder for innhold 8">
            <a:extLst>
              <a:ext uri="{FF2B5EF4-FFF2-40B4-BE49-F238E27FC236}">
                <a16:creationId xmlns:a16="http://schemas.microsoft.com/office/drawing/2014/main" id="{8018F809-AAC4-BC8E-2D34-6E1436A60E33}"/>
              </a:ext>
            </a:extLst>
          </p:cNvPr>
          <p:cNvPicPr>
            <a:picLocks noGrp="1" noChangeAspect="1"/>
          </p:cNvPicPr>
          <p:nvPr>
            <p:ph sz="half" idx="1"/>
          </p:nvPr>
        </p:nvPicPr>
        <p:blipFill>
          <a:blip r:embed="rId3"/>
          <a:stretch>
            <a:fillRect/>
          </a:stretch>
        </p:blipFill>
        <p:spPr>
          <a:xfrm>
            <a:off x="838200" y="2306665"/>
            <a:ext cx="5181600" cy="3389257"/>
          </a:xfrm>
        </p:spPr>
      </p:pic>
      <p:pic>
        <p:nvPicPr>
          <p:cNvPr id="13" name="Plassholder for innhold 12">
            <a:extLst>
              <a:ext uri="{FF2B5EF4-FFF2-40B4-BE49-F238E27FC236}">
                <a16:creationId xmlns:a16="http://schemas.microsoft.com/office/drawing/2014/main" id="{A9928E09-6F78-BE9C-2008-8165524D5DAB}"/>
              </a:ext>
            </a:extLst>
          </p:cNvPr>
          <p:cNvPicPr>
            <a:picLocks noGrp="1" noChangeAspect="1"/>
          </p:cNvPicPr>
          <p:nvPr>
            <p:ph sz="half" idx="2"/>
          </p:nvPr>
        </p:nvPicPr>
        <p:blipFill>
          <a:blip r:embed="rId4"/>
          <a:stretch>
            <a:fillRect/>
          </a:stretch>
        </p:blipFill>
        <p:spPr>
          <a:xfrm>
            <a:off x="6172200" y="2509016"/>
            <a:ext cx="5181600" cy="2984555"/>
          </a:xfrm>
        </p:spPr>
      </p:pic>
    </p:spTree>
    <p:extLst>
      <p:ext uri="{BB962C8B-B14F-4D97-AF65-F5344CB8AC3E}">
        <p14:creationId xmlns:p14="http://schemas.microsoft.com/office/powerpoint/2010/main" val="3750429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4B0463-A476-0633-A9A1-7D93C6AC3293}"/>
              </a:ext>
            </a:extLst>
          </p:cNvPr>
          <p:cNvSpPr>
            <a:spLocks noGrp="1"/>
          </p:cNvSpPr>
          <p:nvPr>
            <p:ph type="title"/>
          </p:nvPr>
        </p:nvSpPr>
        <p:spPr/>
        <p:txBody>
          <a:bodyPr/>
          <a:lstStyle/>
          <a:p>
            <a:r>
              <a:rPr lang="nb-NO"/>
              <a:t>Biografiske fortellinger</a:t>
            </a:r>
          </a:p>
        </p:txBody>
      </p:sp>
      <p:pic>
        <p:nvPicPr>
          <p:cNvPr id="6" name="Plassholder for innhold 5">
            <a:extLst>
              <a:ext uri="{FF2B5EF4-FFF2-40B4-BE49-F238E27FC236}">
                <a16:creationId xmlns:a16="http://schemas.microsoft.com/office/drawing/2014/main" id="{0E72FE22-7A4F-6AAC-2463-4B70FA1FEFAF}"/>
              </a:ext>
            </a:extLst>
          </p:cNvPr>
          <p:cNvPicPr>
            <a:picLocks noGrp="1" noChangeAspect="1"/>
          </p:cNvPicPr>
          <p:nvPr>
            <p:ph sz="half" idx="1"/>
          </p:nvPr>
        </p:nvPicPr>
        <p:blipFill>
          <a:blip r:embed="rId3"/>
          <a:stretch>
            <a:fillRect/>
          </a:stretch>
        </p:blipFill>
        <p:spPr>
          <a:xfrm>
            <a:off x="838200" y="2539512"/>
            <a:ext cx="5181600" cy="2923563"/>
          </a:xfrm>
        </p:spPr>
      </p:pic>
      <p:pic>
        <p:nvPicPr>
          <p:cNvPr id="8" name="Plassholder for innhold 7">
            <a:extLst>
              <a:ext uri="{FF2B5EF4-FFF2-40B4-BE49-F238E27FC236}">
                <a16:creationId xmlns:a16="http://schemas.microsoft.com/office/drawing/2014/main" id="{8AFA7460-D972-9EC7-E822-F70E16A4C0AD}"/>
              </a:ext>
            </a:extLst>
          </p:cNvPr>
          <p:cNvPicPr>
            <a:picLocks noGrp="1" noChangeAspect="1"/>
          </p:cNvPicPr>
          <p:nvPr>
            <p:ph sz="half" idx="2"/>
          </p:nvPr>
        </p:nvPicPr>
        <p:blipFill>
          <a:blip r:embed="rId4"/>
          <a:stretch>
            <a:fillRect/>
          </a:stretch>
        </p:blipFill>
        <p:spPr>
          <a:xfrm>
            <a:off x="6172200" y="1962573"/>
            <a:ext cx="5181600" cy="4077442"/>
          </a:xfrm>
        </p:spPr>
      </p:pic>
    </p:spTree>
    <p:extLst>
      <p:ext uri="{BB962C8B-B14F-4D97-AF65-F5344CB8AC3E}">
        <p14:creationId xmlns:p14="http://schemas.microsoft.com/office/powerpoint/2010/main" val="4234981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25F3B3-B824-F9A8-3134-CE2514BC45B0}"/>
              </a:ext>
            </a:extLst>
          </p:cNvPr>
          <p:cNvSpPr>
            <a:spLocks noGrp="1"/>
          </p:cNvSpPr>
          <p:nvPr>
            <p:ph type="title"/>
          </p:nvPr>
        </p:nvSpPr>
        <p:spPr/>
        <p:txBody>
          <a:bodyPr/>
          <a:lstStyle/>
          <a:p>
            <a:r>
              <a:rPr lang="nb-NO"/>
              <a:t>Biografi eller Biografisk fortelling?</a:t>
            </a:r>
          </a:p>
        </p:txBody>
      </p:sp>
      <p:pic>
        <p:nvPicPr>
          <p:cNvPr id="5" name="Plassholder for innhold 4">
            <a:extLst>
              <a:ext uri="{FF2B5EF4-FFF2-40B4-BE49-F238E27FC236}">
                <a16:creationId xmlns:a16="http://schemas.microsoft.com/office/drawing/2014/main" id="{02EF08D0-4AE4-66A5-4882-B4145C5B2B09}"/>
              </a:ext>
            </a:extLst>
          </p:cNvPr>
          <p:cNvPicPr>
            <a:picLocks noGrp="1" noChangeAspect="1"/>
          </p:cNvPicPr>
          <p:nvPr>
            <p:ph idx="1"/>
          </p:nvPr>
        </p:nvPicPr>
        <p:blipFill>
          <a:blip r:embed="rId2"/>
          <a:stretch>
            <a:fillRect/>
          </a:stretch>
        </p:blipFill>
        <p:spPr>
          <a:xfrm>
            <a:off x="2602672" y="1825625"/>
            <a:ext cx="6986655" cy="4351338"/>
          </a:xfrm>
        </p:spPr>
      </p:pic>
    </p:spTree>
    <p:extLst>
      <p:ext uri="{BB962C8B-B14F-4D97-AF65-F5344CB8AC3E}">
        <p14:creationId xmlns:p14="http://schemas.microsoft.com/office/powerpoint/2010/main" val="3488124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A2B280-8543-5E08-5016-DCEC045155E0}"/>
              </a:ext>
            </a:extLst>
          </p:cNvPr>
          <p:cNvSpPr>
            <a:spLocks noGrp="1"/>
          </p:cNvSpPr>
          <p:nvPr>
            <p:ph type="title"/>
          </p:nvPr>
        </p:nvSpPr>
        <p:spPr/>
        <p:txBody>
          <a:bodyPr/>
          <a:lstStyle/>
          <a:p>
            <a:r>
              <a:rPr lang="nb-NO"/>
              <a:t>Biografi eller biografisk fortelling?</a:t>
            </a:r>
          </a:p>
        </p:txBody>
      </p:sp>
      <p:pic>
        <p:nvPicPr>
          <p:cNvPr id="7" name="Plassholder for innhold 5">
            <a:extLst>
              <a:ext uri="{FF2B5EF4-FFF2-40B4-BE49-F238E27FC236}">
                <a16:creationId xmlns:a16="http://schemas.microsoft.com/office/drawing/2014/main" id="{199F7A15-17D3-B85C-759E-B662D666A0B4}"/>
              </a:ext>
            </a:extLst>
          </p:cNvPr>
          <p:cNvPicPr>
            <a:picLocks noGrp="1" noChangeAspect="1"/>
          </p:cNvPicPr>
          <p:nvPr>
            <p:ph sz="half" idx="2"/>
          </p:nvPr>
        </p:nvPicPr>
        <p:blipFill>
          <a:blip r:embed="rId2"/>
          <a:stretch>
            <a:fillRect/>
          </a:stretch>
        </p:blipFill>
        <p:spPr>
          <a:xfrm>
            <a:off x="6467154" y="2839082"/>
            <a:ext cx="4591691" cy="2324424"/>
          </a:xfrm>
        </p:spPr>
      </p:pic>
      <p:pic>
        <p:nvPicPr>
          <p:cNvPr id="8" name="Plassholder for innhold 7">
            <a:extLst>
              <a:ext uri="{FF2B5EF4-FFF2-40B4-BE49-F238E27FC236}">
                <a16:creationId xmlns:a16="http://schemas.microsoft.com/office/drawing/2014/main" id="{B745E6BE-03DF-7FAA-885A-1726623A2FB6}"/>
              </a:ext>
            </a:extLst>
          </p:cNvPr>
          <p:cNvPicPr>
            <a:picLocks noGrp="1" noChangeAspect="1"/>
          </p:cNvPicPr>
          <p:nvPr>
            <p:ph sz="half" idx="1"/>
          </p:nvPr>
        </p:nvPicPr>
        <p:blipFill>
          <a:blip r:embed="rId3"/>
          <a:stretch>
            <a:fillRect/>
          </a:stretch>
        </p:blipFill>
        <p:spPr>
          <a:xfrm>
            <a:off x="1299865" y="3434477"/>
            <a:ext cx="4258269" cy="1133633"/>
          </a:xfrm>
        </p:spPr>
      </p:pic>
    </p:spTree>
    <p:extLst>
      <p:ext uri="{BB962C8B-B14F-4D97-AF65-F5344CB8AC3E}">
        <p14:creationId xmlns:p14="http://schemas.microsoft.com/office/powerpoint/2010/main" val="2450625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1D89F6-3138-5534-60B6-372B909B6FA3}"/>
              </a:ext>
            </a:extLst>
          </p:cNvPr>
          <p:cNvSpPr>
            <a:spLocks noGrp="1"/>
          </p:cNvSpPr>
          <p:nvPr>
            <p:ph type="title"/>
          </p:nvPr>
        </p:nvSpPr>
        <p:spPr/>
        <p:txBody>
          <a:bodyPr/>
          <a:lstStyle/>
          <a:p>
            <a:r>
              <a:rPr lang="nb-NO"/>
              <a:t>Noveller </a:t>
            </a:r>
            <a:r>
              <a:rPr lang="nb-NO" err="1"/>
              <a:t>vs</a:t>
            </a:r>
            <a:r>
              <a:rPr lang="nb-NO"/>
              <a:t> Fortellinger</a:t>
            </a:r>
          </a:p>
        </p:txBody>
      </p:sp>
      <p:pic>
        <p:nvPicPr>
          <p:cNvPr id="6" name="Plassholder for innhold 5">
            <a:extLst>
              <a:ext uri="{FF2B5EF4-FFF2-40B4-BE49-F238E27FC236}">
                <a16:creationId xmlns:a16="http://schemas.microsoft.com/office/drawing/2014/main" id="{544DC6EC-E0C1-A725-3FB4-63B5A5648B73}"/>
              </a:ext>
            </a:extLst>
          </p:cNvPr>
          <p:cNvPicPr>
            <a:picLocks noGrp="1" noChangeAspect="1"/>
          </p:cNvPicPr>
          <p:nvPr>
            <p:ph sz="half" idx="1"/>
          </p:nvPr>
        </p:nvPicPr>
        <p:blipFill>
          <a:blip r:embed="rId3"/>
          <a:stretch>
            <a:fillRect/>
          </a:stretch>
        </p:blipFill>
        <p:spPr>
          <a:xfrm>
            <a:off x="1020655" y="1825625"/>
            <a:ext cx="4816689" cy="4351338"/>
          </a:xfrm>
        </p:spPr>
      </p:pic>
      <p:pic>
        <p:nvPicPr>
          <p:cNvPr id="11" name="Plassholder for innhold 7">
            <a:extLst>
              <a:ext uri="{FF2B5EF4-FFF2-40B4-BE49-F238E27FC236}">
                <a16:creationId xmlns:a16="http://schemas.microsoft.com/office/drawing/2014/main" id="{21AFA1CF-9CA5-483C-B943-A1A69F36EC71}"/>
              </a:ext>
            </a:extLst>
          </p:cNvPr>
          <p:cNvPicPr>
            <a:picLocks noGrp="1" noChangeAspect="1"/>
          </p:cNvPicPr>
          <p:nvPr>
            <p:ph sz="half" idx="2"/>
          </p:nvPr>
        </p:nvPicPr>
        <p:blipFill>
          <a:blip r:embed="rId4"/>
          <a:stretch>
            <a:fillRect/>
          </a:stretch>
        </p:blipFill>
        <p:spPr>
          <a:xfrm>
            <a:off x="6562670" y="1825625"/>
            <a:ext cx="4400660" cy="4351338"/>
          </a:xfrm>
        </p:spPr>
      </p:pic>
    </p:spTree>
    <p:extLst>
      <p:ext uri="{BB962C8B-B14F-4D97-AF65-F5344CB8AC3E}">
        <p14:creationId xmlns:p14="http://schemas.microsoft.com/office/powerpoint/2010/main" val="2719935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41F550-F9B3-18DA-069B-BDD27FD038B4}"/>
              </a:ext>
            </a:extLst>
          </p:cNvPr>
          <p:cNvSpPr>
            <a:spLocks noGrp="1"/>
          </p:cNvSpPr>
          <p:nvPr>
            <p:ph type="title"/>
          </p:nvPr>
        </p:nvSpPr>
        <p:spPr/>
        <p:txBody>
          <a:bodyPr/>
          <a:lstStyle/>
          <a:p>
            <a:r>
              <a:rPr lang="nb-NO"/>
              <a:t>Noveller</a:t>
            </a:r>
          </a:p>
        </p:txBody>
      </p:sp>
      <p:pic>
        <p:nvPicPr>
          <p:cNvPr id="6" name="Plassholder for innhold 5">
            <a:extLst>
              <a:ext uri="{FF2B5EF4-FFF2-40B4-BE49-F238E27FC236}">
                <a16:creationId xmlns:a16="http://schemas.microsoft.com/office/drawing/2014/main" id="{F2984A80-FD44-D40B-60F2-2766CC6D9F49}"/>
              </a:ext>
            </a:extLst>
          </p:cNvPr>
          <p:cNvPicPr>
            <a:picLocks noGrp="1" noChangeAspect="1"/>
          </p:cNvPicPr>
          <p:nvPr>
            <p:ph sz="half" idx="1"/>
          </p:nvPr>
        </p:nvPicPr>
        <p:blipFill>
          <a:blip r:embed="rId3"/>
          <a:stretch>
            <a:fillRect/>
          </a:stretch>
        </p:blipFill>
        <p:spPr>
          <a:xfrm>
            <a:off x="838200" y="2286624"/>
            <a:ext cx="5181600" cy="3429340"/>
          </a:xfrm>
        </p:spPr>
      </p:pic>
      <p:pic>
        <p:nvPicPr>
          <p:cNvPr id="8" name="Plassholder for innhold 7">
            <a:extLst>
              <a:ext uri="{FF2B5EF4-FFF2-40B4-BE49-F238E27FC236}">
                <a16:creationId xmlns:a16="http://schemas.microsoft.com/office/drawing/2014/main" id="{DA32ECDD-D715-6580-93B7-7A6EB64E8FD4}"/>
              </a:ext>
            </a:extLst>
          </p:cNvPr>
          <p:cNvPicPr>
            <a:picLocks noGrp="1" noChangeAspect="1"/>
          </p:cNvPicPr>
          <p:nvPr>
            <p:ph sz="half" idx="2"/>
          </p:nvPr>
        </p:nvPicPr>
        <p:blipFill>
          <a:blip r:embed="rId4"/>
          <a:stretch>
            <a:fillRect/>
          </a:stretch>
        </p:blipFill>
        <p:spPr>
          <a:xfrm>
            <a:off x="6172200" y="2347592"/>
            <a:ext cx="5181600" cy="3307404"/>
          </a:xfrm>
        </p:spPr>
      </p:pic>
    </p:spTree>
    <p:extLst>
      <p:ext uri="{BB962C8B-B14F-4D97-AF65-F5344CB8AC3E}">
        <p14:creationId xmlns:p14="http://schemas.microsoft.com/office/powerpoint/2010/main" val="868242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5C4444-D535-7600-A880-A1E151DF7190}"/>
              </a:ext>
            </a:extLst>
          </p:cNvPr>
          <p:cNvSpPr>
            <a:spLocks noGrp="1"/>
          </p:cNvSpPr>
          <p:nvPr>
            <p:ph type="title"/>
          </p:nvPr>
        </p:nvSpPr>
        <p:spPr/>
        <p:txBody>
          <a:bodyPr/>
          <a:lstStyle/>
          <a:p>
            <a:r>
              <a:rPr lang="nb-NO"/>
              <a:t>Fortellinger</a:t>
            </a:r>
          </a:p>
        </p:txBody>
      </p:sp>
      <p:pic>
        <p:nvPicPr>
          <p:cNvPr id="6" name="Plassholder for innhold 5">
            <a:extLst>
              <a:ext uri="{FF2B5EF4-FFF2-40B4-BE49-F238E27FC236}">
                <a16:creationId xmlns:a16="http://schemas.microsoft.com/office/drawing/2014/main" id="{9CFC847B-EF3A-5041-5889-3CB981CF639F}"/>
              </a:ext>
            </a:extLst>
          </p:cNvPr>
          <p:cNvPicPr>
            <a:picLocks noGrp="1" noChangeAspect="1"/>
          </p:cNvPicPr>
          <p:nvPr>
            <p:ph sz="half" idx="1"/>
          </p:nvPr>
        </p:nvPicPr>
        <p:blipFill>
          <a:blip r:embed="rId2"/>
          <a:stretch>
            <a:fillRect/>
          </a:stretch>
        </p:blipFill>
        <p:spPr>
          <a:xfrm>
            <a:off x="838200" y="2515394"/>
            <a:ext cx="5181600" cy="2971800"/>
          </a:xfrm>
        </p:spPr>
      </p:pic>
      <p:pic>
        <p:nvPicPr>
          <p:cNvPr id="8" name="Plassholder for innhold 7">
            <a:extLst>
              <a:ext uri="{FF2B5EF4-FFF2-40B4-BE49-F238E27FC236}">
                <a16:creationId xmlns:a16="http://schemas.microsoft.com/office/drawing/2014/main" id="{0FBDFB80-BB77-BD31-20E3-7540B0F073F7}"/>
              </a:ext>
            </a:extLst>
          </p:cNvPr>
          <p:cNvPicPr>
            <a:picLocks noGrp="1" noChangeAspect="1"/>
          </p:cNvPicPr>
          <p:nvPr>
            <p:ph sz="half" idx="2"/>
          </p:nvPr>
        </p:nvPicPr>
        <p:blipFill>
          <a:blip r:embed="rId3"/>
          <a:stretch>
            <a:fillRect/>
          </a:stretch>
        </p:blipFill>
        <p:spPr>
          <a:xfrm>
            <a:off x="7279101" y="1825625"/>
            <a:ext cx="2967798" cy="4351338"/>
          </a:xfrm>
        </p:spPr>
      </p:pic>
    </p:spTree>
    <p:extLst>
      <p:ext uri="{BB962C8B-B14F-4D97-AF65-F5344CB8AC3E}">
        <p14:creationId xmlns:p14="http://schemas.microsoft.com/office/powerpoint/2010/main" val="2743637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D4529B-138C-BBA9-ACCC-7E051531AFB6}"/>
              </a:ext>
            </a:extLst>
          </p:cNvPr>
          <p:cNvSpPr>
            <a:spLocks noGrp="1"/>
          </p:cNvSpPr>
          <p:nvPr>
            <p:ph type="title"/>
          </p:nvPr>
        </p:nvSpPr>
        <p:spPr/>
        <p:txBody>
          <a:bodyPr/>
          <a:lstStyle/>
          <a:p>
            <a:r>
              <a:rPr lang="nb-NO"/>
              <a:t>Fortellinger. Følg det forlaget sier!</a:t>
            </a:r>
          </a:p>
        </p:txBody>
      </p:sp>
      <p:pic>
        <p:nvPicPr>
          <p:cNvPr id="6" name="Plassholder for innhold 5">
            <a:extLst>
              <a:ext uri="{FF2B5EF4-FFF2-40B4-BE49-F238E27FC236}">
                <a16:creationId xmlns:a16="http://schemas.microsoft.com/office/drawing/2014/main" id="{DC5C2CDB-F4D2-1C43-1F32-B4CF24E7E4F2}"/>
              </a:ext>
            </a:extLst>
          </p:cNvPr>
          <p:cNvPicPr>
            <a:picLocks noGrp="1" noChangeAspect="1"/>
          </p:cNvPicPr>
          <p:nvPr>
            <p:ph sz="half" idx="1"/>
          </p:nvPr>
        </p:nvPicPr>
        <p:blipFill>
          <a:blip r:embed="rId2"/>
          <a:stretch>
            <a:fillRect/>
          </a:stretch>
        </p:blipFill>
        <p:spPr>
          <a:xfrm>
            <a:off x="926981" y="1825625"/>
            <a:ext cx="5004038" cy="4351338"/>
          </a:xfrm>
        </p:spPr>
      </p:pic>
      <p:pic>
        <p:nvPicPr>
          <p:cNvPr id="8" name="Plassholder for innhold 7">
            <a:extLst>
              <a:ext uri="{FF2B5EF4-FFF2-40B4-BE49-F238E27FC236}">
                <a16:creationId xmlns:a16="http://schemas.microsoft.com/office/drawing/2014/main" id="{89248321-AD3C-3402-522D-7226124811E5}"/>
              </a:ext>
            </a:extLst>
          </p:cNvPr>
          <p:cNvPicPr>
            <a:picLocks noGrp="1" noChangeAspect="1"/>
          </p:cNvPicPr>
          <p:nvPr>
            <p:ph sz="half" idx="2"/>
          </p:nvPr>
        </p:nvPicPr>
        <p:blipFill>
          <a:blip r:embed="rId3"/>
          <a:stretch>
            <a:fillRect/>
          </a:stretch>
        </p:blipFill>
        <p:spPr>
          <a:xfrm>
            <a:off x="7446089" y="1825625"/>
            <a:ext cx="2633821" cy="4351338"/>
          </a:xfrm>
        </p:spPr>
      </p:pic>
    </p:spTree>
    <p:extLst>
      <p:ext uri="{BB962C8B-B14F-4D97-AF65-F5344CB8AC3E}">
        <p14:creationId xmlns:p14="http://schemas.microsoft.com/office/powerpoint/2010/main" val="1420279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382FAD-80FA-7CF6-EFC2-C4B82909378F}"/>
              </a:ext>
            </a:extLst>
          </p:cNvPr>
          <p:cNvSpPr>
            <a:spLocks noGrp="1"/>
          </p:cNvSpPr>
          <p:nvPr>
            <p:ph type="title"/>
          </p:nvPr>
        </p:nvSpPr>
        <p:spPr/>
        <p:txBody>
          <a:bodyPr/>
          <a:lstStyle/>
          <a:p>
            <a:r>
              <a:rPr lang="nb-NO"/>
              <a:t>Skuespill </a:t>
            </a:r>
            <a:r>
              <a:rPr lang="nb-NO" err="1"/>
              <a:t>vs</a:t>
            </a:r>
            <a:r>
              <a:rPr lang="nb-NO"/>
              <a:t> Teatermanus</a:t>
            </a:r>
          </a:p>
        </p:txBody>
      </p:sp>
      <p:pic>
        <p:nvPicPr>
          <p:cNvPr id="11" name="Plassholder for innhold 10">
            <a:extLst>
              <a:ext uri="{FF2B5EF4-FFF2-40B4-BE49-F238E27FC236}">
                <a16:creationId xmlns:a16="http://schemas.microsoft.com/office/drawing/2014/main" id="{A0A71B58-562B-D6BD-0680-E7E8385CA4B1}"/>
              </a:ext>
            </a:extLst>
          </p:cNvPr>
          <p:cNvPicPr>
            <a:picLocks noGrp="1" noChangeAspect="1"/>
          </p:cNvPicPr>
          <p:nvPr>
            <p:ph sz="half" idx="2"/>
          </p:nvPr>
        </p:nvPicPr>
        <p:blipFill>
          <a:blip r:embed="rId2"/>
          <a:stretch>
            <a:fillRect/>
          </a:stretch>
        </p:blipFill>
        <p:spPr>
          <a:xfrm>
            <a:off x="6172200" y="1935012"/>
            <a:ext cx="5181600" cy="4132564"/>
          </a:xfrm>
        </p:spPr>
      </p:pic>
      <p:pic>
        <p:nvPicPr>
          <p:cNvPr id="9" name="Plassholder for innhold 5">
            <a:extLst>
              <a:ext uri="{FF2B5EF4-FFF2-40B4-BE49-F238E27FC236}">
                <a16:creationId xmlns:a16="http://schemas.microsoft.com/office/drawing/2014/main" id="{E4663059-21B7-7E7B-256D-5A6F3B88EC71}"/>
              </a:ext>
            </a:extLst>
          </p:cNvPr>
          <p:cNvPicPr>
            <a:picLocks noGrp="1" noChangeAspect="1"/>
          </p:cNvPicPr>
          <p:nvPr>
            <p:ph sz="half" idx="1"/>
          </p:nvPr>
        </p:nvPicPr>
        <p:blipFill>
          <a:blip r:embed="rId3"/>
          <a:stretch>
            <a:fillRect/>
          </a:stretch>
        </p:blipFill>
        <p:spPr>
          <a:xfrm>
            <a:off x="1205689" y="1825625"/>
            <a:ext cx="4446622" cy="4351338"/>
          </a:xfrm>
        </p:spPr>
      </p:pic>
    </p:spTree>
    <p:extLst>
      <p:ext uri="{BB962C8B-B14F-4D97-AF65-F5344CB8AC3E}">
        <p14:creationId xmlns:p14="http://schemas.microsoft.com/office/powerpoint/2010/main" val="812121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08F96D-D686-6E82-5324-9DFF58F07DE7}"/>
              </a:ext>
            </a:extLst>
          </p:cNvPr>
          <p:cNvSpPr>
            <a:spLocks noGrp="1"/>
          </p:cNvSpPr>
          <p:nvPr>
            <p:ph type="title"/>
          </p:nvPr>
        </p:nvSpPr>
        <p:spPr/>
        <p:txBody>
          <a:bodyPr/>
          <a:lstStyle/>
          <a:p>
            <a:r>
              <a:rPr lang="nb-NO"/>
              <a:t>Begrepene er byggesteinene i tesaurusen 1</a:t>
            </a:r>
          </a:p>
        </p:txBody>
      </p:sp>
      <p:pic>
        <p:nvPicPr>
          <p:cNvPr id="5" name="Plassholder for innhold 4">
            <a:extLst>
              <a:ext uri="{FF2B5EF4-FFF2-40B4-BE49-F238E27FC236}">
                <a16:creationId xmlns:a16="http://schemas.microsoft.com/office/drawing/2014/main" id="{01DEBA70-030C-1FE9-17C6-5704BB311575}"/>
              </a:ext>
            </a:extLst>
          </p:cNvPr>
          <p:cNvPicPr>
            <a:picLocks noGrp="1" noChangeAspect="1"/>
          </p:cNvPicPr>
          <p:nvPr>
            <p:ph idx="1"/>
          </p:nvPr>
        </p:nvPicPr>
        <p:blipFill>
          <a:blip r:embed="rId3"/>
          <a:stretch>
            <a:fillRect/>
          </a:stretch>
        </p:blipFill>
        <p:spPr>
          <a:xfrm>
            <a:off x="3328601" y="2370122"/>
            <a:ext cx="5534797" cy="3324689"/>
          </a:xfrm>
        </p:spPr>
      </p:pic>
    </p:spTree>
    <p:extLst>
      <p:ext uri="{BB962C8B-B14F-4D97-AF65-F5344CB8AC3E}">
        <p14:creationId xmlns:p14="http://schemas.microsoft.com/office/powerpoint/2010/main" val="1480529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FABD66-9998-B77E-808D-6D45F8EF8E04}"/>
              </a:ext>
            </a:extLst>
          </p:cNvPr>
          <p:cNvSpPr>
            <a:spLocks noGrp="1"/>
          </p:cNvSpPr>
          <p:nvPr>
            <p:ph type="title"/>
          </p:nvPr>
        </p:nvSpPr>
        <p:spPr/>
        <p:txBody>
          <a:bodyPr/>
          <a:lstStyle/>
          <a:p>
            <a:r>
              <a:rPr lang="nb-NO"/>
              <a:t>Skuespill</a:t>
            </a:r>
          </a:p>
        </p:txBody>
      </p:sp>
      <p:pic>
        <p:nvPicPr>
          <p:cNvPr id="5" name="Plassholder for innhold 4">
            <a:extLst>
              <a:ext uri="{FF2B5EF4-FFF2-40B4-BE49-F238E27FC236}">
                <a16:creationId xmlns:a16="http://schemas.microsoft.com/office/drawing/2014/main" id="{700633E9-F401-D48B-F561-66B915B15149}"/>
              </a:ext>
            </a:extLst>
          </p:cNvPr>
          <p:cNvPicPr>
            <a:picLocks noGrp="1" noChangeAspect="1"/>
          </p:cNvPicPr>
          <p:nvPr>
            <p:ph idx="1"/>
          </p:nvPr>
        </p:nvPicPr>
        <p:blipFill>
          <a:blip r:embed="rId2"/>
          <a:stretch>
            <a:fillRect/>
          </a:stretch>
        </p:blipFill>
        <p:spPr>
          <a:xfrm>
            <a:off x="3832472" y="1825625"/>
            <a:ext cx="4527056" cy="4351338"/>
          </a:xfrm>
        </p:spPr>
      </p:pic>
    </p:spTree>
    <p:extLst>
      <p:ext uri="{BB962C8B-B14F-4D97-AF65-F5344CB8AC3E}">
        <p14:creationId xmlns:p14="http://schemas.microsoft.com/office/powerpoint/2010/main" val="2136186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557552-DC3C-0C95-C084-51ADCBA4690B}"/>
              </a:ext>
            </a:extLst>
          </p:cNvPr>
          <p:cNvSpPr>
            <a:spLocks noGrp="1"/>
          </p:cNvSpPr>
          <p:nvPr>
            <p:ph type="title"/>
          </p:nvPr>
        </p:nvSpPr>
        <p:spPr/>
        <p:txBody>
          <a:bodyPr/>
          <a:lstStyle/>
          <a:p>
            <a:r>
              <a:rPr lang="nb-NO"/>
              <a:t>Teatermanus</a:t>
            </a:r>
          </a:p>
        </p:txBody>
      </p:sp>
      <p:pic>
        <p:nvPicPr>
          <p:cNvPr id="5" name="Plassholder for innhold 4">
            <a:extLst>
              <a:ext uri="{FF2B5EF4-FFF2-40B4-BE49-F238E27FC236}">
                <a16:creationId xmlns:a16="http://schemas.microsoft.com/office/drawing/2014/main" id="{168FDABA-80FC-1135-9622-E2E7EF6009F4}"/>
              </a:ext>
            </a:extLst>
          </p:cNvPr>
          <p:cNvPicPr>
            <a:picLocks noGrp="1" noChangeAspect="1"/>
          </p:cNvPicPr>
          <p:nvPr>
            <p:ph idx="1"/>
          </p:nvPr>
        </p:nvPicPr>
        <p:blipFill>
          <a:blip r:embed="rId3"/>
          <a:stretch>
            <a:fillRect/>
          </a:stretch>
        </p:blipFill>
        <p:spPr>
          <a:xfrm>
            <a:off x="3126293" y="1825625"/>
            <a:ext cx="5955742" cy="4351338"/>
          </a:xfrm>
        </p:spPr>
      </p:pic>
    </p:spTree>
    <p:extLst>
      <p:ext uri="{BB962C8B-B14F-4D97-AF65-F5344CB8AC3E}">
        <p14:creationId xmlns:p14="http://schemas.microsoft.com/office/powerpoint/2010/main" val="1864929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2F67EB-A0F9-6EE4-1C5A-ECED2EAF49C3}"/>
              </a:ext>
            </a:extLst>
          </p:cNvPr>
          <p:cNvSpPr>
            <a:spLocks noGrp="1"/>
          </p:cNvSpPr>
          <p:nvPr>
            <p:ph type="title"/>
          </p:nvPr>
        </p:nvSpPr>
        <p:spPr/>
        <p:txBody>
          <a:bodyPr/>
          <a:lstStyle/>
          <a:p>
            <a:r>
              <a:rPr lang="nb-NO"/>
              <a:t>Adaptasjoner</a:t>
            </a:r>
          </a:p>
        </p:txBody>
      </p:sp>
      <p:pic>
        <p:nvPicPr>
          <p:cNvPr id="6" name="Plassholder for innhold 5">
            <a:extLst>
              <a:ext uri="{FF2B5EF4-FFF2-40B4-BE49-F238E27FC236}">
                <a16:creationId xmlns:a16="http://schemas.microsoft.com/office/drawing/2014/main" id="{6B4474C4-6F86-11CD-D397-650059E5A456}"/>
              </a:ext>
            </a:extLst>
          </p:cNvPr>
          <p:cNvPicPr>
            <a:picLocks noGrp="1" noChangeAspect="1"/>
          </p:cNvPicPr>
          <p:nvPr>
            <p:ph sz="half" idx="1"/>
          </p:nvPr>
        </p:nvPicPr>
        <p:blipFill>
          <a:blip r:embed="rId2"/>
          <a:stretch>
            <a:fillRect/>
          </a:stretch>
        </p:blipFill>
        <p:spPr>
          <a:xfrm>
            <a:off x="1314356" y="1825625"/>
            <a:ext cx="4229288" cy="4351338"/>
          </a:xfrm>
        </p:spPr>
      </p:pic>
      <p:pic>
        <p:nvPicPr>
          <p:cNvPr id="8" name="Plassholder for innhold 7">
            <a:extLst>
              <a:ext uri="{FF2B5EF4-FFF2-40B4-BE49-F238E27FC236}">
                <a16:creationId xmlns:a16="http://schemas.microsoft.com/office/drawing/2014/main" id="{C68DF478-6AB2-F4C4-0803-6D06FEC92F7B}"/>
              </a:ext>
            </a:extLst>
          </p:cNvPr>
          <p:cNvPicPr>
            <a:picLocks noGrp="1" noChangeAspect="1"/>
          </p:cNvPicPr>
          <p:nvPr>
            <p:ph sz="half" idx="2"/>
          </p:nvPr>
        </p:nvPicPr>
        <p:blipFill>
          <a:blip r:embed="rId3"/>
          <a:stretch>
            <a:fillRect/>
          </a:stretch>
        </p:blipFill>
        <p:spPr>
          <a:xfrm>
            <a:off x="6172200" y="2563482"/>
            <a:ext cx="5181600" cy="2875623"/>
          </a:xfrm>
        </p:spPr>
      </p:pic>
    </p:spTree>
    <p:extLst>
      <p:ext uri="{BB962C8B-B14F-4D97-AF65-F5344CB8AC3E}">
        <p14:creationId xmlns:p14="http://schemas.microsoft.com/office/powerpoint/2010/main" val="2609851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7B303A-E01D-E219-4AA0-DD13EBAFDC05}"/>
              </a:ext>
            </a:extLst>
          </p:cNvPr>
          <p:cNvSpPr>
            <a:spLocks noGrp="1"/>
          </p:cNvSpPr>
          <p:nvPr>
            <p:ph type="title"/>
          </p:nvPr>
        </p:nvSpPr>
        <p:spPr/>
        <p:txBody>
          <a:bodyPr/>
          <a:lstStyle/>
          <a:p>
            <a:r>
              <a:rPr lang="nb-NO"/>
              <a:t>… kan hørespill og teatermanus være adaptasjoner ?</a:t>
            </a:r>
          </a:p>
        </p:txBody>
      </p:sp>
      <p:pic>
        <p:nvPicPr>
          <p:cNvPr id="6" name="Plassholder for innhold 5">
            <a:extLst>
              <a:ext uri="{FF2B5EF4-FFF2-40B4-BE49-F238E27FC236}">
                <a16:creationId xmlns:a16="http://schemas.microsoft.com/office/drawing/2014/main" id="{065A636A-C852-2D78-DF74-B67D1D4DD79A}"/>
              </a:ext>
            </a:extLst>
          </p:cNvPr>
          <p:cNvPicPr>
            <a:picLocks noGrp="1" noChangeAspect="1"/>
          </p:cNvPicPr>
          <p:nvPr>
            <p:ph sz="half" idx="1"/>
          </p:nvPr>
        </p:nvPicPr>
        <p:blipFill>
          <a:blip r:embed="rId2"/>
          <a:stretch>
            <a:fillRect/>
          </a:stretch>
        </p:blipFill>
        <p:spPr>
          <a:xfrm>
            <a:off x="838200" y="2722464"/>
            <a:ext cx="5181600" cy="2557659"/>
          </a:xfrm>
        </p:spPr>
      </p:pic>
      <p:sp>
        <p:nvSpPr>
          <p:cNvPr id="4" name="Plassholder for innhold 3">
            <a:extLst>
              <a:ext uri="{FF2B5EF4-FFF2-40B4-BE49-F238E27FC236}">
                <a16:creationId xmlns:a16="http://schemas.microsoft.com/office/drawing/2014/main" id="{AA7D2C83-715A-9F6A-02DE-B700F8BBCE92}"/>
              </a:ext>
            </a:extLst>
          </p:cNvPr>
          <p:cNvSpPr>
            <a:spLocks noGrp="1"/>
          </p:cNvSpPr>
          <p:nvPr>
            <p:ph sz="half" idx="2"/>
          </p:nvPr>
        </p:nvSpPr>
        <p:spPr/>
        <p:txBody>
          <a:bodyPr/>
          <a:lstStyle/>
          <a:p>
            <a:endParaRPr lang="nb-NO"/>
          </a:p>
          <a:p>
            <a:r>
              <a:rPr lang="nb-NO"/>
              <a:t>Ikke hvis de opprinnelig er skrevet som skuespill</a:t>
            </a:r>
          </a:p>
          <a:p>
            <a:endParaRPr lang="nb-NO"/>
          </a:p>
          <a:p>
            <a:endParaRPr lang="nb-NO"/>
          </a:p>
          <a:p>
            <a:endParaRPr lang="nb-NO"/>
          </a:p>
          <a:p>
            <a:endParaRPr lang="nb-NO"/>
          </a:p>
          <a:p>
            <a:endParaRPr lang="nb-NO"/>
          </a:p>
        </p:txBody>
      </p:sp>
    </p:spTree>
    <p:extLst>
      <p:ext uri="{BB962C8B-B14F-4D97-AF65-F5344CB8AC3E}">
        <p14:creationId xmlns:p14="http://schemas.microsoft.com/office/powerpoint/2010/main" val="3106182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D17183-4F6B-359F-1EF0-265724648E49}"/>
              </a:ext>
            </a:extLst>
          </p:cNvPr>
          <p:cNvSpPr>
            <a:spLocks noGrp="1"/>
          </p:cNvSpPr>
          <p:nvPr>
            <p:ph type="title"/>
          </p:nvPr>
        </p:nvSpPr>
        <p:spPr/>
        <p:txBody>
          <a:bodyPr/>
          <a:lstStyle/>
          <a:p>
            <a:r>
              <a:rPr lang="nb-NO"/>
              <a:t>Fotografisamlinger </a:t>
            </a:r>
            <a:r>
              <a:rPr lang="nb-NO" err="1"/>
              <a:t>vs</a:t>
            </a:r>
            <a:r>
              <a:rPr lang="nb-NO"/>
              <a:t> Fotobøker</a:t>
            </a:r>
          </a:p>
        </p:txBody>
      </p:sp>
      <p:pic>
        <p:nvPicPr>
          <p:cNvPr id="6" name="Plassholder for innhold 5">
            <a:extLst>
              <a:ext uri="{FF2B5EF4-FFF2-40B4-BE49-F238E27FC236}">
                <a16:creationId xmlns:a16="http://schemas.microsoft.com/office/drawing/2014/main" id="{E5E51193-BB33-41EB-4ED7-6A974670F451}"/>
              </a:ext>
            </a:extLst>
          </p:cNvPr>
          <p:cNvPicPr>
            <a:picLocks noGrp="1" noChangeAspect="1"/>
          </p:cNvPicPr>
          <p:nvPr>
            <p:ph sz="half" idx="1"/>
          </p:nvPr>
        </p:nvPicPr>
        <p:blipFill>
          <a:blip r:embed="rId2"/>
          <a:stretch>
            <a:fillRect/>
          </a:stretch>
        </p:blipFill>
        <p:spPr>
          <a:xfrm>
            <a:off x="772886" y="2140856"/>
            <a:ext cx="5181600" cy="3496941"/>
          </a:xfrm>
        </p:spPr>
      </p:pic>
      <p:pic>
        <p:nvPicPr>
          <p:cNvPr id="8" name="Plassholder for innhold 7">
            <a:extLst>
              <a:ext uri="{FF2B5EF4-FFF2-40B4-BE49-F238E27FC236}">
                <a16:creationId xmlns:a16="http://schemas.microsoft.com/office/drawing/2014/main" id="{52801020-102B-3CC2-C9AE-BFCC32733A16}"/>
              </a:ext>
            </a:extLst>
          </p:cNvPr>
          <p:cNvPicPr>
            <a:picLocks noGrp="1" noChangeAspect="1"/>
          </p:cNvPicPr>
          <p:nvPr>
            <p:ph sz="half" idx="2"/>
          </p:nvPr>
        </p:nvPicPr>
        <p:blipFill>
          <a:blip r:embed="rId3"/>
          <a:stretch>
            <a:fillRect/>
          </a:stretch>
        </p:blipFill>
        <p:spPr>
          <a:xfrm>
            <a:off x="6710982" y="1825625"/>
            <a:ext cx="4104036" cy="4351338"/>
          </a:xfrm>
        </p:spPr>
      </p:pic>
    </p:spTree>
    <p:extLst>
      <p:ext uri="{BB962C8B-B14F-4D97-AF65-F5344CB8AC3E}">
        <p14:creationId xmlns:p14="http://schemas.microsoft.com/office/powerpoint/2010/main" val="778937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C6D38F-953F-2E68-1342-00F35BBA5EA0}"/>
              </a:ext>
            </a:extLst>
          </p:cNvPr>
          <p:cNvSpPr>
            <a:spLocks noGrp="1"/>
          </p:cNvSpPr>
          <p:nvPr>
            <p:ph type="title"/>
          </p:nvPr>
        </p:nvSpPr>
        <p:spPr/>
        <p:txBody>
          <a:bodyPr/>
          <a:lstStyle/>
          <a:p>
            <a:r>
              <a:rPr lang="nb-NO"/>
              <a:t>Fotografisamlinger</a:t>
            </a:r>
          </a:p>
        </p:txBody>
      </p:sp>
      <p:pic>
        <p:nvPicPr>
          <p:cNvPr id="6" name="Plassholder for innhold 5">
            <a:extLst>
              <a:ext uri="{FF2B5EF4-FFF2-40B4-BE49-F238E27FC236}">
                <a16:creationId xmlns:a16="http://schemas.microsoft.com/office/drawing/2014/main" id="{0B96D3FD-BBC5-F895-9C06-A9297F4F4F9E}"/>
              </a:ext>
            </a:extLst>
          </p:cNvPr>
          <p:cNvPicPr>
            <a:picLocks noGrp="1" noChangeAspect="1"/>
          </p:cNvPicPr>
          <p:nvPr>
            <p:ph sz="half" idx="1"/>
          </p:nvPr>
        </p:nvPicPr>
        <p:blipFill>
          <a:blip r:embed="rId2"/>
          <a:stretch>
            <a:fillRect/>
          </a:stretch>
        </p:blipFill>
        <p:spPr>
          <a:xfrm>
            <a:off x="1539668" y="1825625"/>
            <a:ext cx="3778664" cy="4351338"/>
          </a:xfrm>
        </p:spPr>
      </p:pic>
      <p:pic>
        <p:nvPicPr>
          <p:cNvPr id="8" name="Plassholder for innhold 7">
            <a:extLst>
              <a:ext uri="{FF2B5EF4-FFF2-40B4-BE49-F238E27FC236}">
                <a16:creationId xmlns:a16="http://schemas.microsoft.com/office/drawing/2014/main" id="{E900D9A7-3068-38B1-56A1-DBA3917F7EAA}"/>
              </a:ext>
            </a:extLst>
          </p:cNvPr>
          <p:cNvPicPr>
            <a:picLocks noGrp="1" noChangeAspect="1"/>
          </p:cNvPicPr>
          <p:nvPr>
            <p:ph sz="half" idx="2"/>
          </p:nvPr>
        </p:nvPicPr>
        <p:blipFill>
          <a:blip r:embed="rId3"/>
          <a:stretch>
            <a:fillRect/>
          </a:stretch>
        </p:blipFill>
        <p:spPr>
          <a:xfrm>
            <a:off x="6865523" y="1825625"/>
            <a:ext cx="3794954" cy="4351338"/>
          </a:xfrm>
        </p:spPr>
      </p:pic>
    </p:spTree>
    <p:extLst>
      <p:ext uri="{BB962C8B-B14F-4D97-AF65-F5344CB8AC3E}">
        <p14:creationId xmlns:p14="http://schemas.microsoft.com/office/powerpoint/2010/main" val="3896661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280B55-0112-1313-9569-14DC2D788885}"/>
              </a:ext>
            </a:extLst>
          </p:cNvPr>
          <p:cNvSpPr>
            <a:spLocks noGrp="1"/>
          </p:cNvSpPr>
          <p:nvPr>
            <p:ph type="title"/>
          </p:nvPr>
        </p:nvSpPr>
        <p:spPr/>
        <p:txBody>
          <a:bodyPr/>
          <a:lstStyle/>
          <a:p>
            <a:r>
              <a:rPr lang="nb-NO"/>
              <a:t>Fotografisamlinger</a:t>
            </a:r>
          </a:p>
        </p:txBody>
      </p:sp>
      <p:pic>
        <p:nvPicPr>
          <p:cNvPr id="5" name="Plassholder for innhold 4">
            <a:extLst>
              <a:ext uri="{FF2B5EF4-FFF2-40B4-BE49-F238E27FC236}">
                <a16:creationId xmlns:a16="http://schemas.microsoft.com/office/drawing/2014/main" id="{C3154189-A554-6D88-8C5D-CBB52F68146B}"/>
              </a:ext>
            </a:extLst>
          </p:cNvPr>
          <p:cNvPicPr>
            <a:picLocks noGrp="1" noChangeAspect="1"/>
          </p:cNvPicPr>
          <p:nvPr>
            <p:ph idx="1"/>
          </p:nvPr>
        </p:nvPicPr>
        <p:blipFill>
          <a:blip r:embed="rId2"/>
          <a:stretch>
            <a:fillRect/>
          </a:stretch>
        </p:blipFill>
        <p:spPr>
          <a:xfrm>
            <a:off x="838200" y="2115518"/>
            <a:ext cx="10515600" cy="3771552"/>
          </a:xfrm>
        </p:spPr>
      </p:pic>
    </p:spTree>
    <p:extLst>
      <p:ext uri="{BB962C8B-B14F-4D97-AF65-F5344CB8AC3E}">
        <p14:creationId xmlns:p14="http://schemas.microsoft.com/office/powerpoint/2010/main" val="3603068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81C7A5-6D73-4A37-FCED-FC8488D7F0FA}"/>
              </a:ext>
            </a:extLst>
          </p:cNvPr>
          <p:cNvSpPr>
            <a:spLocks noGrp="1"/>
          </p:cNvSpPr>
          <p:nvPr>
            <p:ph type="title"/>
          </p:nvPr>
        </p:nvSpPr>
        <p:spPr/>
        <p:txBody>
          <a:bodyPr/>
          <a:lstStyle/>
          <a:p>
            <a:r>
              <a:rPr lang="nb-NO"/>
              <a:t>Fotobøker</a:t>
            </a:r>
          </a:p>
        </p:txBody>
      </p:sp>
      <p:pic>
        <p:nvPicPr>
          <p:cNvPr id="6" name="Plassholder for innhold 5">
            <a:extLst>
              <a:ext uri="{FF2B5EF4-FFF2-40B4-BE49-F238E27FC236}">
                <a16:creationId xmlns:a16="http://schemas.microsoft.com/office/drawing/2014/main" id="{F8EE3542-A8A0-CE5A-D3D3-C877861B0A64}"/>
              </a:ext>
            </a:extLst>
          </p:cNvPr>
          <p:cNvPicPr>
            <a:picLocks noGrp="1" noChangeAspect="1"/>
          </p:cNvPicPr>
          <p:nvPr>
            <p:ph sz="half" idx="1"/>
          </p:nvPr>
        </p:nvPicPr>
        <p:blipFill>
          <a:blip r:embed="rId3"/>
          <a:stretch>
            <a:fillRect/>
          </a:stretch>
        </p:blipFill>
        <p:spPr>
          <a:xfrm>
            <a:off x="838200" y="2649178"/>
            <a:ext cx="5181600" cy="2704232"/>
          </a:xfrm>
        </p:spPr>
      </p:pic>
      <p:pic>
        <p:nvPicPr>
          <p:cNvPr id="8" name="Plassholder for innhold 7">
            <a:extLst>
              <a:ext uri="{FF2B5EF4-FFF2-40B4-BE49-F238E27FC236}">
                <a16:creationId xmlns:a16="http://schemas.microsoft.com/office/drawing/2014/main" id="{2CDDB785-CDE0-94C1-2E02-9BB293113256}"/>
              </a:ext>
            </a:extLst>
          </p:cNvPr>
          <p:cNvPicPr>
            <a:picLocks noGrp="1" noChangeAspect="1"/>
          </p:cNvPicPr>
          <p:nvPr>
            <p:ph sz="half" idx="2"/>
          </p:nvPr>
        </p:nvPicPr>
        <p:blipFill>
          <a:blip r:embed="rId4"/>
          <a:stretch>
            <a:fillRect/>
          </a:stretch>
        </p:blipFill>
        <p:spPr>
          <a:xfrm>
            <a:off x="7207737" y="1825625"/>
            <a:ext cx="3110526" cy="4351338"/>
          </a:xfrm>
        </p:spPr>
      </p:pic>
    </p:spTree>
    <p:extLst>
      <p:ext uri="{BB962C8B-B14F-4D97-AF65-F5344CB8AC3E}">
        <p14:creationId xmlns:p14="http://schemas.microsoft.com/office/powerpoint/2010/main" val="26148411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CB9128-5638-25B2-E456-2D6AC7F992AB}"/>
              </a:ext>
            </a:extLst>
          </p:cNvPr>
          <p:cNvSpPr>
            <a:spLocks noGrp="1"/>
          </p:cNvSpPr>
          <p:nvPr>
            <p:ph type="title"/>
          </p:nvPr>
        </p:nvSpPr>
        <p:spPr/>
        <p:txBody>
          <a:bodyPr>
            <a:normAutofit fontScale="90000"/>
          </a:bodyPr>
          <a:lstStyle/>
          <a:p>
            <a:r>
              <a:rPr lang="nb-NO" dirty="0"/>
              <a:t>Fotografisamling eller Fotobok</a:t>
            </a:r>
            <a:br>
              <a:rPr lang="nb-NO" dirty="0"/>
            </a:br>
            <a:r>
              <a:rPr lang="nb-NO" b="0" i="0" u="none" strike="noStrike" dirty="0">
                <a:solidFill>
                  <a:srgbClr val="4164A4"/>
                </a:solidFill>
                <a:effectLst/>
                <a:latin typeface="Roboto" panose="02000000000000000000" pitchFamily="2" charset="0"/>
                <a:hlinkClick r:id="rId2"/>
              </a:rPr>
              <a:t>https://urn.nb.no/URN:NBN:no-nb_digibok_2024040348010</a:t>
            </a:r>
            <a:endParaRPr lang="nb-NO" dirty="0"/>
          </a:p>
        </p:txBody>
      </p:sp>
      <p:pic>
        <p:nvPicPr>
          <p:cNvPr id="10" name="Plassholder for innhold 9">
            <a:extLst>
              <a:ext uri="{FF2B5EF4-FFF2-40B4-BE49-F238E27FC236}">
                <a16:creationId xmlns:a16="http://schemas.microsoft.com/office/drawing/2014/main" id="{F23A4AFB-A43D-D29A-88BD-1AF2AD1B9E54}"/>
              </a:ext>
            </a:extLst>
          </p:cNvPr>
          <p:cNvPicPr>
            <a:picLocks noGrp="1" noChangeAspect="1"/>
          </p:cNvPicPr>
          <p:nvPr>
            <p:ph sz="half" idx="1"/>
          </p:nvPr>
        </p:nvPicPr>
        <p:blipFill>
          <a:blip r:embed="rId3"/>
          <a:stretch>
            <a:fillRect/>
          </a:stretch>
        </p:blipFill>
        <p:spPr>
          <a:xfrm>
            <a:off x="838200" y="2012279"/>
            <a:ext cx="5181600" cy="3978030"/>
          </a:xfrm>
        </p:spPr>
      </p:pic>
      <p:pic>
        <p:nvPicPr>
          <p:cNvPr id="11" name="Plassholder for innhold 10">
            <a:extLst>
              <a:ext uri="{FF2B5EF4-FFF2-40B4-BE49-F238E27FC236}">
                <a16:creationId xmlns:a16="http://schemas.microsoft.com/office/drawing/2014/main" id="{810DEB33-30BE-16DB-38FB-5724F6D89D0B}"/>
              </a:ext>
            </a:extLst>
          </p:cNvPr>
          <p:cNvPicPr>
            <a:picLocks noGrp="1" noChangeAspect="1"/>
          </p:cNvPicPr>
          <p:nvPr>
            <p:ph sz="half" idx="2"/>
          </p:nvPr>
        </p:nvPicPr>
        <p:blipFill>
          <a:blip r:embed="rId4"/>
          <a:stretch>
            <a:fillRect/>
          </a:stretch>
        </p:blipFill>
        <p:spPr>
          <a:xfrm>
            <a:off x="6172200" y="3267729"/>
            <a:ext cx="5181600" cy="1467130"/>
          </a:xfrm>
        </p:spPr>
      </p:pic>
    </p:spTree>
    <p:extLst>
      <p:ext uri="{BB962C8B-B14F-4D97-AF65-F5344CB8AC3E}">
        <p14:creationId xmlns:p14="http://schemas.microsoft.com/office/powerpoint/2010/main" val="4294482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4BBA89-D7B7-FDE2-1C3C-4581B73016FD}"/>
              </a:ext>
            </a:extLst>
          </p:cNvPr>
          <p:cNvSpPr>
            <a:spLocks noGrp="1"/>
          </p:cNvSpPr>
          <p:nvPr>
            <p:ph type="title"/>
          </p:nvPr>
        </p:nvSpPr>
        <p:spPr>
          <a:xfrm>
            <a:off x="846364" y="389618"/>
            <a:ext cx="10515600" cy="1325563"/>
          </a:xfrm>
        </p:spPr>
        <p:txBody>
          <a:bodyPr>
            <a:normAutofit fontScale="90000"/>
          </a:bodyPr>
          <a:lstStyle/>
          <a:p>
            <a:r>
              <a:rPr lang="nb-NO"/>
              <a:t>Kunstnerbøker </a:t>
            </a:r>
            <a:br>
              <a:rPr lang="nb-NO"/>
            </a:br>
            <a:r>
              <a:rPr lang="nb-NO" b="0" i="0" u="none" strike="noStrike">
                <a:solidFill>
                  <a:srgbClr val="4164A4"/>
                </a:solidFill>
                <a:effectLst/>
                <a:latin typeface="Roboto" panose="02000000000000000000" pitchFamily="2" charset="0"/>
                <a:hlinkClick r:id="rId3"/>
              </a:rPr>
              <a:t>https://urn.nb.no/URN:NBN:no-nb_digibok_2024061048031</a:t>
            </a:r>
            <a:endParaRPr lang="nb-NO"/>
          </a:p>
        </p:txBody>
      </p:sp>
      <p:pic>
        <p:nvPicPr>
          <p:cNvPr id="6" name="Plassholder for innhold 5">
            <a:extLst>
              <a:ext uri="{FF2B5EF4-FFF2-40B4-BE49-F238E27FC236}">
                <a16:creationId xmlns:a16="http://schemas.microsoft.com/office/drawing/2014/main" id="{280812C7-044B-EFDF-CFC9-AC5643710CA0}"/>
              </a:ext>
            </a:extLst>
          </p:cNvPr>
          <p:cNvPicPr>
            <a:picLocks noGrp="1" noChangeAspect="1"/>
          </p:cNvPicPr>
          <p:nvPr>
            <p:ph sz="half" idx="1"/>
          </p:nvPr>
        </p:nvPicPr>
        <p:blipFill>
          <a:blip r:embed="rId4"/>
          <a:stretch>
            <a:fillRect/>
          </a:stretch>
        </p:blipFill>
        <p:spPr>
          <a:xfrm>
            <a:off x="1632268" y="1825625"/>
            <a:ext cx="3593463" cy="4351338"/>
          </a:xfrm>
        </p:spPr>
      </p:pic>
      <p:pic>
        <p:nvPicPr>
          <p:cNvPr id="8" name="Plassholder for innhold 7">
            <a:extLst>
              <a:ext uri="{FF2B5EF4-FFF2-40B4-BE49-F238E27FC236}">
                <a16:creationId xmlns:a16="http://schemas.microsoft.com/office/drawing/2014/main" id="{0CD6B246-89C8-7237-DAAC-E812B2D7F066}"/>
              </a:ext>
            </a:extLst>
          </p:cNvPr>
          <p:cNvPicPr>
            <a:picLocks noGrp="1" noChangeAspect="1"/>
          </p:cNvPicPr>
          <p:nvPr>
            <p:ph sz="half" idx="2"/>
          </p:nvPr>
        </p:nvPicPr>
        <p:blipFill>
          <a:blip r:embed="rId5"/>
          <a:stretch>
            <a:fillRect/>
          </a:stretch>
        </p:blipFill>
        <p:spPr>
          <a:xfrm>
            <a:off x="7243012" y="1825625"/>
            <a:ext cx="3039975" cy="4351338"/>
          </a:xfrm>
        </p:spPr>
      </p:pic>
    </p:spTree>
    <p:extLst>
      <p:ext uri="{BB962C8B-B14F-4D97-AF65-F5344CB8AC3E}">
        <p14:creationId xmlns:p14="http://schemas.microsoft.com/office/powerpoint/2010/main" val="2244131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5395F2-47E7-7E2F-4C81-54EA36C2815B}"/>
              </a:ext>
            </a:extLst>
          </p:cNvPr>
          <p:cNvSpPr>
            <a:spLocks noGrp="1"/>
          </p:cNvSpPr>
          <p:nvPr>
            <p:ph type="title"/>
          </p:nvPr>
        </p:nvSpPr>
        <p:spPr/>
        <p:txBody>
          <a:bodyPr/>
          <a:lstStyle/>
          <a:p>
            <a:r>
              <a:rPr lang="nb-NO"/>
              <a:t>Begrepene er byggesteinene i tesaurusen 2</a:t>
            </a:r>
          </a:p>
        </p:txBody>
      </p:sp>
      <p:sp>
        <p:nvSpPr>
          <p:cNvPr id="4" name="Plassholder for innhold 3">
            <a:extLst>
              <a:ext uri="{FF2B5EF4-FFF2-40B4-BE49-F238E27FC236}">
                <a16:creationId xmlns:a16="http://schemas.microsoft.com/office/drawing/2014/main" id="{53F54037-AFF6-94BE-0F33-7D511E009C95}"/>
              </a:ext>
            </a:extLst>
          </p:cNvPr>
          <p:cNvSpPr>
            <a:spLocks noGrp="1"/>
          </p:cNvSpPr>
          <p:nvPr>
            <p:ph sz="half" idx="2"/>
          </p:nvPr>
        </p:nvSpPr>
        <p:spPr/>
        <p:txBody>
          <a:bodyPr>
            <a:normAutofit/>
          </a:bodyPr>
          <a:lstStyle/>
          <a:p>
            <a:r>
              <a:rPr lang="nb-NO" dirty="0"/>
              <a:t>Hvert begrep blir uttrykt ved hjelp av  termer og definisjoner.</a:t>
            </a:r>
          </a:p>
          <a:p>
            <a:r>
              <a:rPr lang="nb-NO" sz="2800" dirty="0">
                <a:solidFill>
                  <a:srgbClr val="1A1A1A"/>
                </a:solidFill>
                <a:ea typeface="+mn-lt"/>
                <a:cs typeface="+mn-lt"/>
              </a:rPr>
              <a:t>Termene er på norsk bokmål, nynorsk og engelsk.</a:t>
            </a:r>
          </a:p>
          <a:p>
            <a:r>
              <a:rPr lang="nb-NO" dirty="0"/>
              <a:t>Hvert begrep har en unik identifikator.</a:t>
            </a:r>
          </a:p>
          <a:p>
            <a:endParaRPr lang="nb-NO" sz="2800" dirty="0">
              <a:solidFill>
                <a:srgbClr val="1A1A1A"/>
              </a:solidFill>
              <a:ea typeface="+mn-lt"/>
              <a:cs typeface="+mn-lt"/>
            </a:endParaRPr>
          </a:p>
          <a:p>
            <a:r>
              <a:rPr lang="nb-NO" dirty="0">
                <a:solidFill>
                  <a:srgbClr val="1A1A1A"/>
                </a:solidFill>
                <a:ea typeface="+mn-lt"/>
                <a:cs typeface="+mn-lt"/>
              </a:rPr>
              <a:t>Tesaurus: Begrepene er relatert til andre begreper</a:t>
            </a:r>
            <a:endParaRPr lang="nb-NO" sz="2800" dirty="0">
              <a:solidFill>
                <a:srgbClr val="1A1A1A"/>
              </a:solidFill>
              <a:ea typeface="+mn-lt"/>
              <a:cs typeface="+mn-lt"/>
            </a:endParaRPr>
          </a:p>
          <a:p>
            <a:endParaRPr lang="nb-NO" dirty="0"/>
          </a:p>
          <a:p>
            <a:endParaRPr lang="nb-NO" dirty="0"/>
          </a:p>
        </p:txBody>
      </p:sp>
      <p:pic>
        <p:nvPicPr>
          <p:cNvPr id="16" name="Plassholder for innhold 15">
            <a:extLst>
              <a:ext uri="{FF2B5EF4-FFF2-40B4-BE49-F238E27FC236}">
                <a16:creationId xmlns:a16="http://schemas.microsoft.com/office/drawing/2014/main" id="{B2974213-E4B7-EC72-1340-B8861EDF8629}"/>
              </a:ext>
            </a:extLst>
          </p:cNvPr>
          <p:cNvPicPr>
            <a:picLocks noGrp="1" noChangeAspect="1"/>
          </p:cNvPicPr>
          <p:nvPr>
            <p:ph sz="half" idx="1"/>
          </p:nvPr>
        </p:nvPicPr>
        <p:blipFill>
          <a:blip r:embed="rId3"/>
          <a:stretch>
            <a:fillRect/>
          </a:stretch>
        </p:blipFill>
        <p:spPr>
          <a:xfrm>
            <a:off x="1297732" y="1825625"/>
            <a:ext cx="4262535" cy="4351338"/>
          </a:xfrm>
        </p:spPr>
      </p:pic>
      <p:cxnSp>
        <p:nvCxnSpPr>
          <p:cNvPr id="5" name="Rett linje 4">
            <a:extLst>
              <a:ext uri="{FF2B5EF4-FFF2-40B4-BE49-F238E27FC236}">
                <a16:creationId xmlns:a16="http://schemas.microsoft.com/office/drawing/2014/main" id="{69D8334C-04AF-B4F7-2F39-64EDECD5D27F}"/>
              </a:ext>
            </a:extLst>
          </p:cNvPr>
          <p:cNvCxnSpPr>
            <a:cxnSpLocks/>
          </p:cNvCxnSpPr>
          <p:nvPr/>
        </p:nvCxnSpPr>
        <p:spPr>
          <a:xfrm>
            <a:off x="13425055" y="8686800"/>
            <a:ext cx="9321889" cy="4399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Rett linje 6">
            <a:extLst>
              <a:ext uri="{FF2B5EF4-FFF2-40B4-BE49-F238E27FC236}">
                <a16:creationId xmlns:a16="http://schemas.microsoft.com/office/drawing/2014/main" id="{10343B25-856F-3E62-DE48-8952F2803EDB}"/>
              </a:ext>
            </a:extLst>
          </p:cNvPr>
          <p:cNvCxnSpPr>
            <a:cxnSpLocks/>
          </p:cNvCxnSpPr>
          <p:nvPr/>
        </p:nvCxnSpPr>
        <p:spPr>
          <a:xfrm flipV="1">
            <a:off x="-1506682" y="6858000"/>
            <a:ext cx="1632806" cy="100791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9762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BE28C0-3BBD-7A55-9569-29D824A8AFF3}"/>
              </a:ext>
            </a:extLst>
          </p:cNvPr>
          <p:cNvSpPr>
            <a:spLocks noGrp="1"/>
          </p:cNvSpPr>
          <p:nvPr>
            <p:ph type="title"/>
          </p:nvPr>
        </p:nvSpPr>
        <p:spPr/>
        <p:txBody>
          <a:bodyPr/>
          <a:lstStyle/>
          <a:p>
            <a:r>
              <a:rPr lang="nb-NO"/>
              <a:t>Illustrerte verk</a:t>
            </a:r>
          </a:p>
        </p:txBody>
      </p:sp>
      <p:pic>
        <p:nvPicPr>
          <p:cNvPr id="6" name="Plassholder for innhold 5">
            <a:extLst>
              <a:ext uri="{FF2B5EF4-FFF2-40B4-BE49-F238E27FC236}">
                <a16:creationId xmlns:a16="http://schemas.microsoft.com/office/drawing/2014/main" id="{8EE44F77-580D-C5D8-0F53-320E2A3A65AC}"/>
              </a:ext>
            </a:extLst>
          </p:cNvPr>
          <p:cNvPicPr>
            <a:picLocks noGrp="1" noChangeAspect="1"/>
          </p:cNvPicPr>
          <p:nvPr>
            <p:ph idx="1"/>
          </p:nvPr>
        </p:nvPicPr>
        <p:blipFill>
          <a:blip r:embed="rId2"/>
          <a:stretch>
            <a:fillRect/>
          </a:stretch>
        </p:blipFill>
        <p:spPr>
          <a:xfrm>
            <a:off x="2258473" y="1825625"/>
            <a:ext cx="7675053" cy="4351338"/>
          </a:xfrm>
          <a:prstGeom prst="rect">
            <a:avLst/>
          </a:prstGeom>
        </p:spPr>
      </p:pic>
    </p:spTree>
    <p:extLst>
      <p:ext uri="{BB962C8B-B14F-4D97-AF65-F5344CB8AC3E}">
        <p14:creationId xmlns:p14="http://schemas.microsoft.com/office/powerpoint/2010/main" val="1545448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8F7A4E-25C4-0D6C-203B-1B9E42CE2246}"/>
              </a:ext>
            </a:extLst>
          </p:cNvPr>
          <p:cNvSpPr>
            <a:spLocks noGrp="1"/>
          </p:cNvSpPr>
          <p:nvPr>
            <p:ph type="title"/>
          </p:nvPr>
        </p:nvSpPr>
        <p:spPr/>
        <p:txBody>
          <a:bodyPr/>
          <a:lstStyle/>
          <a:p>
            <a:r>
              <a:rPr lang="nb-NO"/>
              <a:t>Illustrerte verk</a:t>
            </a:r>
          </a:p>
        </p:txBody>
      </p:sp>
      <p:pic>
        <p:nvPicPr>
          <p:cNvPr id="6" name="Plassholder for innhold 5">
            <a:extLst>
              <a:ext uri="{FF2B5EF4-FFF2-40B4-BE49-F238E27FC236}">
                <a16:creationId xmlns:a16="http://schemas.microsoft.com/office/drawing/2014/main" id="{7927B1AA-FEA8-709B-5346-C0241398EEB5}"/>
              </a:ext>
            </a:extLst>
          </p:cNvPr>
          <p:cNvPicPr>
            <a:picLocks noGrp="1" noChangeAspect="1"/>
          </p:cNvPicPr>
          <p:nvPr>
            <p:ph sz="half" idx="1"/>
          </p:nvPr>
        </p:nvPicPr>
        <p:blipFill>
          <a:blip r:embed="rId2"/>
          <a:stretch>
            <a:fillRect/>
          </a:stretch>
        </p:blipFill>
        <p:spPr>
          <a:xfrm>
            <a:off x="1377541" y="1825625"/>
            <a:ext cx="4102918" cy="4351338"/>
          </a:xfrm>
        </p:spPr>
      </p:pic>
      <p:sp>
        <p:nvSpPr>
          <p:cNvPr id="4" name="Plassholder for innhold 3">
            <a:extLst>
              <a:ext uri="{FF2B5EF4-FFF2-40B4-BE49-F238E27FC236}">
                <a16:creationId xmlns:a16="http://schemas.microsoft.com/office/drawing/2014/main" id="{401CDC84-28F9-ADCE-C25D-62A94830F8C0}"/>
              </a:ext>
            </a:extLst>
          </p:cNvPr>
          <p:cNvSpPr>
            <a:spLocks noGrp="1"/>
          </p:cNvSpPr>
          <p:nvPr>
            <p:ph sz="half" idx="2"/>
          </p:nvPr>
        </p:nvSpPr>
        <p:spPr/>
        <p:txBody>
          <a:bodyPr/>
          <a:lstStyle/>
          <a:p>
            <a:r>
              <a:rPr lang="nb-NO" b="0" i="0" u="none" strike="noStrike">
                <a:solidFill>
                  <a:srgbClr val="4164A4"/>
                </a:solidFill>
                <a:effectLst/>
                <a:latin typeface="Roboto" panose="02000000000000000000" pitchFamily="2" charset="0"/>
                <a:hlinkClick r:id="rId3"/>
              </a:rPr>
              <a:t>https://urn.nb.no/URN:NBN:no-nb_digibok_2020042448156</a:t>
            </a:r>
            <a:endParaRPr lang="nb-NO"/>
          </a:p>
        </p:txBody>
      </p:sp>
    </p:spTree>
    <p:extLst>
      <p:ext uri="{BB962C8B-B14F-4D97-AF65-F5344CB8AC3E}">
        <p14:creationId xmlns:p14="http://schemas.microsoft.com/office/powerpoint/2010/main" val="118820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CF6219-A538-7134-A78F-9CAF8567C8B2}"/>
              </a:ext>
            </a:extLst>
          </p:cNvPr>
          <p:cNvSpPr>
            <a:spLocks noGrp="1"/>
          </p:cNvSpPr>
          <p:nvPr>
            <p:ph type="title"/>
          </p:nvPr>
        </p:nvSpPr>
        <p:spPr/>
        <p:txBody>
          <a:bodyPr/>
          <a:lstStyle/>
          <a:p>
            <a:r>
              <a:rPr lang="nb-NO"/>
              <a:t>Lyrikk: samlebetegnelse</a:t>
            </a:r>
          </a:p>
        </p:txBody>
      </p:sp>
      <p:pic>
        <p:nvPicPr>
          <p:cNvPr id="6" name="Plassholder for innhold 5">
            <a:extLst>
              <a:ext uri="{FF2B5EF4-FFF2-40B4-BE49-F238E27FC236}">
                <a16:creationId xmlns:a16="http://schemas.microsoft.com/office/drawing/2014/main" id="{2ADC128F-1376-A3AB-D984-CDBB5AD0ACAD}"/>
              </a:ext>
            </a:extLst>
          </p:cNvPr>
          <p:cNvPicPr>
            <a:picLocks noGrp="1" noChangeAspect="1"/>
          </p:cNvPicPr>
          <p:nvPr>
            <p:ph sz="half" idx="1"/>
          </p:nvPr>
        </p:nvPicPr>
        <p:blipFill>
          <a:blip r:embed="rId3"/>
          <a:stretch>
            <a:fillRect/>
          </a:stretch>
        </p:blipFill>
        <p:spPr>
          <a:xfrm>
            <a:off x="1559388" y="1825625"/>
            <a:ext cx="3739223" cy="4351338"/>
          </a:xfrm>
        </p:spPr>
      </p:pic>
      <p:sp>
        <p:nvSpPr>
          <p:cNvPr id="4" name="Plassholder for innhold 3">
            <a:extLst>
              <a:ext uri="{FF2B5EF4-FFF2-40B4-BE49-F238E27FC236}">
                <a16:creationId xmlns:a16="http://schemas.microsoft.com/office/drawing/2014/main" id="{A87652A7-F72F-5FB3-EDE0-A80FDE431CA0}"/>
              </a:ext>
            </a:extLst>
          </p:cNvPr>
          <p:cNvSpPr>
            <a:spLocks noGrp="1"/>
          </p:cNvSpPr>
          <p:nvPr>
            <p:ph sz="half" idx="2"/>
          </p:nvPr>
        </p:nvSpPr>
        <p:spPr/>
        <p:txBody>
          <a:bodyPr/>
          <a:lstStyle/>
          <a:p>
            <a:r>
              <a:rPr lang="nb-NO"/>
              <a:t>Brukes sjelden</a:t>
            </a:r>
          </a:p>
          <a:p>
            <a:r>
              <a:rPr lang="nb-NO"/>
              <a:t>Dikt: En form for Lyrikk</a:t>
            </a:r>
          </a:p>
        </p:txBody>
      </p:sp>
    </p:spTree>
    <p:extLst>
      <p:ext uri="{BB962C8B-B14F-4D97-AF65-F5344CB8AC3E}">
        <p14:creationId xmlns:p14="http://schemas.microsoft.com/office/powerpoint/2010/main" val="4137124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9BC6BD-20EB-A08A-31B0-4CC96080129E}"/>
              </a:ext>
            </a:extLst>
          </p:cNvPr>
          <p:cNvSpPr>
            <a:spLocks noGrp="1"/>
          </p:cNvSpPr>
          <p:nvPr>
            <p:ph type="title"/>
          </p:nvPr>
        </p:nvSpPr>
        <p:spPr/>
        <p:txBody>
          <a:bodyPr/>
          <a:lstStyle/>
          <a:p>
            <a:r>
              <a:rPr lang="nb-NO"/>
              <a:t>Krim og spenning: samlebetegnelse</a:t>
            </a:r>
          </a:p>
        </p:txBody>
      </p:sp>
      <p:pic>
        <p:nvPicPr>
          <p:cNvPr id="5" name="Plassholder for innhold 4">
            <a:extLst>
              <a:ext uri="{FF2B5EF4-FFF2-40B4-BE49-F238E27FC236}">
                <a16:creationId xmlns:a16="http://schemas.microsoft.com/office/drawing/2014/main" id="{B9AA97AE-6A21-C0D6-9F94-A5024BB07288}"/>
              </a:ext>
            </a:extLst>
          </p:cNvPr>
          <p:cNvPicPr>
            <a:picLocks noGrp="1" noChangeAspect="1"/>
          </p:cNvPicPr>
          <p:nvPr>
            <p:ph idx="1"/>
          </p:nvPr>
        </p:nvPicPr>
        <p:blipFill>
          <a:blip r:embed="rId3"/>
          <a:stretch>
            <a:fillRect/>
          </a:stretch>
        </p:blipFill>
        <p:spPr>
          <a:xfrm>
            <a:off x="2544155" y="1825625"/>
            <a:ext cx="7103690" cy="4351338"/>
          </a:xfrm>
        </p:spPr>
      </p:pic>
    </p:spTree>
    <p:extLst>
      <p:ext uri="{BB962C8B-B14F-4D97-AF65-F5344CB8AC3E}">
        <p14:creationId xmlns:p14="http://schemas.microsoft.com/office/powerpoint/2010/main" val="1548026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A8A1B5-A76F-2223-2018-104E5415E656}"/>
              </a:ext>
            </a:extLst>
          </p:cNvPr>
          <p:cNvSpPr>
            <a:spLocks noGrp="1"/>
          </p:cNvSpPr>
          <p:nvPr>
            <p:ph type="title"/>
          </p:nvPr>
        </p:nvSpPr>
        <p:spPr/>
        <p:txBody>
          <a:bodyPr/>
          <a:lstStyle/>
          <a:p>
            <a:r>
              <a:rPr lang="nb-NO"/>
              <a:t>Fantastisk litteratur: samlebetegnelse</a:t>
            </a:r>
          </a:p>
        </p:txBody>
      </p:sp>
      <p:pic>
        <p:nvPicPr>
          <p:cNvPr id="6" name="Plassholder for innhold 5">
            <a:extLst>
              <a:ext uri="{FF2B5EF4-FFF2-40B4-BE49-F238E27FC236}">
                <a16:creationId xmlns:a16="http://schemas.microsoft.com/office/drawing/2014/main" id="{145DD94C-E026-C2C2-F2A1-5D6AC8619F8F}"/>
              </a:ext>
            </a:extLst>
          </p:cNvPr>
          <p:cNvPicPr>
            <a:picLocks noGrp="1" noChangeAspect="1"/>
          </p:cNvPicPr>
          <p:nvPr>
            <p:ph sz="half" idx="1"/>
          </p:nvPr>
        </p:nvPicPr>
        <p:blipFill>
          <a:blip r:embed="rId2"/>
          <a:stretch>
            <a:fillRect/>
          </a:stretch>
        </p:blipFill>
        <p:spPr>
          <a:xfrm>
            <a:off x="1024157" y="1825625"/>
            <a:ext cx="4809686" cy="4351338"/>
          </a:xfrm>
        </p:spPr>
      </p:pic>
      <p:pic>
        <p:nvPicPr>
          <p:cNvPr id="8" name="Plassholder for innhold 7">
            <a:extLst>
              <a:ext uri="{FF2B5EF4-FFF2-40B4-BE49-F238E27FC236}">
                <a16:creationId xmlns:a16="http://schemas.microsoft.com/office/drawing/2014/main" id="{6E5F9B45-5B8A-EE24-1D5F-A685C4F52B12}"/>
              </a:ext>
            </a:extLst>
          </p:cNvPr>
          <p:cNvPicPr>
            <a:picLocks noGrp="1" noChangeAspect="1"/>
          </p:cNvPicPr>
          <p:nvPr>
            <p:ph sz="half" idx="2"/>
          </p:nvPr>
        </p:nvPicPr>
        <p:blipFill>
          <a:blip r:embed="rId3"/>
          <a:stretch>
            <a:fillRect/>
          </a:stretch>
        </p:blipFill>
        <p:spPr>
          <a:xfrm>
            <a:off x="6172200" y="1963838"/>
            <a:ext cx="5181600" cy="4074912"/>
          </a:xfrm>
        </p:spPr>
      </p:pic>
    </p:spTree>
    <p:extLst>
      <p:ext uri="{BB962C8B-B14F-4D97-AF65-F5344CB8AC3E}">
        <p14:creationId xmlns:p14="http://schemas.microsoft.com/office/powerpoint/2010/main" val="2466243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7EDDE1-91CB-3C66-FA08-5443B73228DF}"/>
              </a:ext>
            </a:extLst>
          </p:cNvPr>
          <p:cNvSpPr>
            <a:spLocks noGrp="1"/>
          </p:cNvSpPr>
          <p:nvPr>
            <p:ph type="title"/>
          </p:nvPr>
        </p:nvSpPr>
        <p:spPr/>
        <p:txBody>
          <a:bodyPr/>
          <a:lstStyle/>
          <a:p>
            <a:r>
              <a:rPr lang="nb-NO"/>
              <a:t>Særlig brukte sjangre på grått materiale</a:t>
            </a:r>
          </a:p>
        </p:txBody>
      </p:sp>
      <p:sp>
        <p:nvSpPr>
          <p:cNvPr id="3" name="Plassholder for innhold 2">
            <a:extLst>
              <a:ext uri="{FF2B5EF4-FFF2-40B4-BE49-F238E27FC236}">
                <a16:creationId xmlns:a16="http://schemas.microsoft.com/office/drawing/2014/main" id="{B1544D76-4F6C-B248-142E-A96420C6DD1D}"/>
              </a:ext>
            </a:extLst>
          </p:cNvPr>
          <p:cNvSpPr>
            <a:spLocks noGrp="1"/>
          </p:cNvSpPr>
          <p:nvPr>
            <p:ph idx="1"/>
          </p:nvPr>
        </p:nvSpPr>
        <p:spPr/>
        <p:txBody>
          <a:bodyPr vert="horz" lIns="91440" tIns="45720" rIns="91440" bIns="45720" rtlCol="0" anchor="t">
            <a:normAutofit/>
          </a:bodyPr>
          <a:lstStyle/>
          <a:p>
            <a:pPr marL="0" indent="0">
              <a:buNone/>
            </a:pPr>
            <a:r>
              <a:rPr lang="nb-NO"/>
              <a:t>Offentlige utredninger (NOU)</a:t>
            </a:r>
          </a:p>
          <a:p>
            <a:pPr marL="0" indent="0">
              <a:buNone/>
            </a:pPr>
            <a:r>
              <a:rPr lang="nb-NO"/>
              <a:t>Rapporter (Studier, Analyser, Statusrapporter, Undersøkelser, Evalueringsrapporter)</a:t>
            </a:r>
          </a:p>
          <a:p>
            <a:pPr marL="0" indent="0">
              <a:buNone/>
            </a:pPr>
            <a:r>
              <a:rPr lang="nb-NO"/>
              <a:t>Håndbøker (Veiledere)</a:t>
            </a:r>
          </a:p>
          <a:p>
            <a:pPr marL="0" indent="0">
              <a:buNone/>
            </a:pPr>
            <a:r>
              <a:rPr lang="nb-NO"/>
              <a:t>Plandokumenter (Strategier, Planer)</a:t>
            </a:r>
          </a:p>
          <a:p>
            <a:pPr marL="0" indent="0">
              <a:buNone/>
            </a:pPr>
            <a:r>
              <a:rPr lang="nb-NO"/>
              <a:t>Lover</a:t>
            </a:r>
          </a:p>
          <a:p>
            <a:pPr marL="0" indent="0">
              <a:buNone/>
            </a:pPr>
            <a:r>
              <a:rPr lang="nb-NO"/>
              <a:t>Forskrifter</a:t>
            </a:r>
          </a:p>
          <a:p>
            <a:pPr marL="0" indent="0">
              <a:buNone/>
            </a:pPr>
            <a:r>
              <a:rPr lang="nb-NO"/>
              <a:t>Doktoravhandlinger</a:t>
            </a:r>
          </a:p>
          <a:p>
            <a:pPr marL="0" indent="0">
              <a:buNone/>
            </a:pPr>
            <a:endParaRPr lang="nb-NO"/>
          </a:p>
          <a:p>
            <a:pPr marL="0" indent="0">
              <a:buNone/>
            </a:pPr>
            <a:endParaRPr lang="nb-NO"/>
          </a:p>
          <a:p>
            <a:pPr marL="0" indent="0">
              <a:buNone/>
            </a:pPr>
            <a:endParaRPr lang="nb-NO"/>
          </a:p>
          <a:p>
            <a:pPr marL="0" indent="0">
              <a:buNone/>
            </a:pPr>
            <a:endParaRPr lang="nb-NO"/>
          </a:p>
          <a:p>
            <a:pPr marL="0" indent="0">
              <a:buNone/>
            </a:pPr>
            <a:endParaRPr lang="nb-NO"/>
          </a:p>
          <a:p>
            <a:pPr marL="0" indent="0">
              <a:buNone/>
            </a:pPr>
            <a:endParaRPr lang="nb-NO"/>
          </a:p>
          <a:p>
            <a:pPr marL="0" indent="0">
              <a:buNone/>
            </a:pPr>
            <a:endParaRPr lang="nb-NO"/>
          </a:p>
        </p:txBody>
      </p:sp>
    </p:spTree>
    <p:extLst>
      <p:ext uri="{BB962C8B-B14F-4D97-AF65-F5344CB8AC3E}">
        <p14:creationId xmlns:p14="http://schemas.microsoft.com/office/powerpoint/2010/main" val="1901117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AFE89A-53A0-8AE5-58C2-829775E1FB99}"/>
              </a:ext>
            </a:extLst>
          </p:cNvPr>
          <p:cNvSpPr>
            <a:spLocks noGrp="1"/>
          </p:cNvSpPr>
          <p:nvPr>
            <p:ph type="title"/>
          </p:nvPr>
        </p:nvSpPr>
        <p:spPr/>
        <p:txBody>
          <a:bodyPr/>
          <a:lstStyle/>
          <a:p>
            <a:endParaRPr lang="nb-NO" dirty="0"/>
          </a:p>
        </p:txBody>
      </p:sp>
      <p:sp>
        <p:nvSpPr>
          <p:cNvPr id="3" name="Plassholder for innhold 2">
            <a:extLst>
              <a:ext uri="{FF2B5EF4-FFF2-40B4-BE49-F238E27FC236}">
                <a16:creationId xmlns:a16="http://schemas.microsoft.com/office/drawing/2014/main" id="{74D29CAD-CD66-5BAE-E92B-4DE47BBE1115}"/>
              </a:ext>
            </a:extLst>
          </p:cNvPr>
          <p:cNvSpPr>
            <a:spLocks noGrp="1"/>
          </p:cNvSpPr>
          <p:nvPr>
            <p:ph idx="1"/>
          </p:nvPr>
        </p:nvSpPr>
        <p:spPr/>
        <p:txBody>
          <a:bodyPr/>
          <a:lstStyle/>
          <a:p>
            <a:r>
              <a:rPr lang="nb-NO" dirty="0"/>
              <a:t>Gi beskjed til </a:t>
            </a:r>
            <a:r>
              <a:rPr lang="nb-NO" dirty="0">
                <a:hlinkClick r:id="rId2"/>
              </a:rPr>
              <a:t>ntsf@nb.no</a:t>
            </a:r>
            <a:r>
              <a:rPr lang="nb-NO" dirty="0"/>
              <a:t> hvis dere vil foreslå en ny term eller </a:t>
            </a:r>
            <a:r>
              <a:rPr lang="nb-NO"/>
              <a:t>dere lurer på noe.</a:t>
            </a:r>
            <a:endParaRPr lang="nb-NO" dirty="0"/>
          </a:p>
        </p:txBody>
      </p:sp>
    </p:spTree>
    <p:extLst>
      <p:ext uri="{BB962C8B-B14F-4D97-AF65-F5344CB8AC3E}">
        <p14:creationId xmlns:p14="http://schemas.microsoft.com/office/powerpoint/2010/main" val="3705726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31C73B-AE56-B927-9846-DF92CB925CC8}"/>
              </a:ext>
            </a:extLst>
          </p:cNvPr>
          <p:cNvSpPr>
            <a:spLocks noGrp="1"/>
          </p:cNvSpPr>
          <p:nvPr>
            <p:ph type="title"/>
          </p:nvPr>
        </p:nvSpPr>
        <p:spPr/>
        <p:txBody>
          <a:bodyPr/>
          <a:lstStyle/>
          <a:p>
            <a:r>
              <a:rPr lang="nn-NO">
                <a:hlinkClick r:id="rId3"/>
              </a:rPr>
              <a:t>Nasjonalbibliotekets </a:t>
            </a:r>
            <a:r>
              <a:rPr lang="nn-NO" err="1">
                <a:hlinkClick r:id="rId3"/>
              </a:rPr>
              <a:t>vokabulartjeneste</a:t>
            </a:r>
            <a:r>
              <a:rPr lang="nn-NO">
                <a:hlinkClick r:id="rId3"/>
              </a:rPr>
              <a:t>: Norsk tesaurus for sjanger og form (nb.no)</a:t>
            </a:r>
            <a:endParaRPr lang="nb-NO"/>
          </a:p>
        </p:txBody>
      </p:sp>
      <p:pic>
        <p:nvPicPr>
          <p:cNvPr id="5" name="Plassholder for innhold 4">
            <a:extLst>
              <a:ext uri="{FF2B5EF4-FFF2-40B4-BE49-F238E27FC236}">
                <a16:creationId xmlns:a16="http://schemas.microsoft.com/office/drawing/2014/main" id="{A5A07867-2F37-591C-0B64-1496886EFBAD}"/>
              </a:ext>
            </a:extLst>
          </p:cNvPr>
          <p:cNvPicPr>
            <a:picLocks noGrp="1" noChangeAspect="1"/>
          </p:cNvPicPr>
          <p:nvPr>
            <p:ph idx="1"/>
          </p:nvPr>
        </p:nvPicPr>
        <p:blipFill>
          <a:blip r:embed="rId4"/>
          <a:stretch>
            <a:fillRect/>
          </a:stretch>
        </p:blipFill>
        <p:spPr>
          <a:xfrm>
            <a:off x="3298058" y="1825625"/>
            <a:ext cx="5595884" cy="4351338"/>
          </a:xfrm>
        </p:spPr>
      </p:pic>
    </p:spTree>
    <p:extLst>
      <p:ext uri="{BB962C8B-B14F-4D97-AF65-F5344CB8AC3E}">
        <p14:creationId xmlns:p14="http://schemas.microsoft.com/office/powerpoint/2010/main" val="2703389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50746D-7752-7079-6BB8-7BB0B272089A}"/>
              </a:ext>
            </a:extLst>
          </p:cNvPr>
          <p:cNvSpPr>
            <a:spLocks noGrp="1"/>
          </p:cNvSpPr>
          <p:nvPr>
            <p:ph type="title"/>
          </p:nvPr>
        </p:nvSpPr>
        <p:spPr/>
        <p:txBody>
          <a:bodyPr/>
          <a:lstStyle/>
          <a:p>
            <a:r>
              <a:rPr lang="nb-NO" dirty="0"/>
              <a:t>Topptermene brukes ikke som sjangertermer </a:t>
            </a:r>
          </a:p>
        </p:txBody>
      </p:sp>
      <p:pic>
        <p:nvPicPr>
          <p:cNvPr id="6" name="Plassholder for innhold 5">
            <a:extLst>
              <a:ext uri="{FF2B5EF4-FFF2-40B4-BE49-F238E27FC236}">
                <a16:creationId xmlns:a16="http://schemas.microsoft.com/office/drawing/2014/main" id="{DE877060-3D48-BFDC-C53A-1622696BD49B}"/>
              </a:ext>
            </a:extLst>
          </p:cNvPr>
          <p:cNvPicPr>
            <a:picLocks noGrp="1" noChangeAspect="1"/>
          </p:cNvPicPr>
          <p:nvPr>
            <p:ph sz="half" idx="1"/>
          </p:nvPr>
        </p:nvPicPr>
        <p:blipFill>
          <a:blip r:embed="rId2"/>
          <a:stretch>
            <a:fillRect/>
          </a:stretch>
        </p:blipFill>
        <p:spPr>
          <a:xfrm>
            <a:off x="1880971" y="2596160"/>
            <a:ext cx="3096057" cy="2810267"/>
          </a:xfrm>
        </p:spPr>
      </p:pic>
      <p:pic>
        <p:nvPicPr>
          <p:cNvPr id="8" name="Plassholder for innhold 7">
            <a:extLst>
              <a:ext uri="{FF2B5EF4-FFF2-40B4-BE49-F238E27FC236}">
                <a16:creationId xmlns:a16="http://schemas.microsoft.com/office/drawing/2014/main" id="{1D599335-0CAC-E965-5729-9A55DE94B4DB}"/>
              </a:ext>
            </a:extLst>
          </p:cNvPr>
          <p:cNvPicPr>
            <a:picLocks noGrp="1" noChangeAspect="1"/>
          </p:cNvPicPr>
          <p:nvPr>
            <p:ph sz="half" idx="2"/>
          </p:nvPr>
        </p:nvPicPr>
        <p:blipFill>
          <a:blip r:embed="rId3"/>
          <a:stretch>
            <a:fillRect/>
          </a:stretch>
        </p:blipFill>
        <p:spPr>
          <a:xfrm>
            <a:off x="6651700" y="1825625"/>
            <a:ext cx="4222600" cy="4351338"/>
          </a:xfrm>
        </p:spPr>
      </p:pic>
    </p:spTree>
    <p:extLst>
      <p:ext uri="{BB962C8B-B14F-4D97-AF65-F5344CB8AC3E}">
        <p14:creationId xmlns:p14="http://schemas.microsoft.com/office/powerpoint/2010/main" val="3002420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E79E14-470A-59AF-0D97-6BC94F1C45A6}"/>
              </a:ext>
            </a:extLst>
          </p:cNvPr>
          <p:cNvSpPr>
            <a:spLocks noGrp="1"/>
          </p:cNvSpPr>
          <p:nvPr>
            <p:ph type="title"/>
          </p:nvPr>
        </p:nvSpPr>
        <p:spPr/>
        <p:txBody>
          <a:bodyPr/>
          <a:lstStyle/>
          <a:p>
            <a:r>
              <a:rPr lang="nb-NO" dirty="0"/>
              <a:t>Bruk den mest spesifikke termen</a:t>
            </a:r>
          </a:p>
        </p:txBody>
      </p:sp>
      <p:pic>
        <p:nvPicPr>
          <p:cNvPr id="6" name="Plassholder for innhold 5">
            <a:extLst>
              <a:ext uri="{FF2B5EF4-FFF2-40B4-BE49-F238E27FC236}">
                <a16:creationId xmlns:a16="http://schemas.microsoft.com/office/drawing/2014/main" id="{752E3772-E66B-A149-D9BA-C6FA6BFBD4CD}"/>
              </a:ext>
            </a:extLst>
          </p:cNvPr>
          <p:cNvPicPr>
            <a:picLocks noGrp="1" noChangeAspect="1"/>
          </p:cNvPicPr>
          <p:nvPr>
            <p:ph sz="half" idx="1"/>
          </p:nvPr>
        </p:nvPicPr>
        <p:blipFill>
          <a:blip r:embed="rId2"/>
          <a:stretch>
            <a:fillRect/>
          </a:stretch>
        </p:blipFill>
        <p:spPr>
          <a:xfrm>
            <a:off x="1848905" y="1825625"/>
            <a:ext cx="3160189" cy="4351338"/>
          </a:xfrm>
        </p:spPr>
      </p:pic>
      <p:pic>
        <p:nvPicPr>
          <p:cNvPr id="8" name="Plassholder for innhold 7">
            <a:extLst>
              <a:ext uri="{FF2B5EF4-FFF2-40B4-BE49-F238E27FC236}">
                <a16:creationId xmlns:a16="http://schemas.microsoft.com/office/drawing/2014/main" id="{BC725430-BBA4-6FF9-E4C9-8C1444F2B207}"/>
              </a:ext>
            </a:extLst>
          </p:cNvPr>
          <p:cNvPicPr>
            <a:picLocks noGrp="1" noChangeAspect="1"/>
          </p:cNvPicPr>
          <p:nvPr>
            <p:ph sz="half" idx="2"/>
          </p:nvPr>
        </p:nvPicPr>
        <p:blipFill>
          <a:blip r:embed="rId3"/>
          <a:stretch>
            <a:fillRect/>
          </a:stretch>
        </p:blipFill>
        <p:spPr>
          <a:xfrm>
            <a:off x="6711810" y="1825625"/>
            <a:ext cx="4102380" cy="4351338"/>
          </a:xfrm>
        </p:spPr>
      </p:pic>
    </p:spTree>
    <p:extLst>
      <p:ext uri="{BB962C8B-B14F-4D97-AF65-F5344CB8AC3E}">
        <p14:creationId xmlns:p14="http://schemas.microsoft.com/office/powerpoint/2010/main" val="2533878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2BBC81-BFA8-3552-5227-38B4F87F33F1}"/>
              </a:ext>
            </a:extLst>
          </p:cNvPr>
          <p:cNvSpPr>
            <a:spLocks noGrp="1"/>
          </p:cNvSpPr>
          <p:nvPr>
            <p:ph type="title"/>
          </p:nvPr>
        </p:nvSpPr>
        <p:spPr/>
        <p:txBody>
          <a:bodyPr/>
          <a:lstStyle/>
          <a:p>
            <a:r>
              <a:rPr lang="nb-NO"/>
              <a:t>Jubileumsbøker </a:t>
            </a:r>
          </a:p>
        </p:txBody>
      </p:sp>
      <p:pic>
        <p:nvPicPr>
          <p:cNvPr id="6" name="Plassholder for innhold 5">
            <a:extLst>
              <a:ext uri="{FF2B5EF4-FFF2-40B4-BE49-F238E27FC236}">
                <a16:creationId xmlns:a16="http://schemas.microsoft.com/office/drawing/2014/main" id="{301F6635-E5E2-087F-CF4A-6124A3C66FF3}"/>
              </a:ext>
            </a:extLst>
          </p:cNvPr>
          <p:cNvPicPr>
            <a:picLocks noGrp="1" noChangeAspect="1"/>
          </p:cNvPicPr>
          <p:nvPr>
            <p:ph sz="half" idx="1"/>
          </p:nvPr>
        </p:nvPicPr>
        <p:blipFill>
          <a:blip r:embed="rId3"/>
          <a:stretch>
            <a:fillRect/>
          </a:stretch>
        </p:blipFill>
        <p:spPr>
          <a:xfrm>
            <a:off x="838200" y="2108828"/>
            <a:ext cx="5181600" cy="3784931"/>
          </a:xfrm>
        </p:spPr>
      </p:pic>
      <p:pic>
        <p:nvPicPr>
          <p:cNvPr id="7" name="Plassholder for innhold 6">
            <a:extLst>
              <a:ext uri="{FF2B5EF4-FFF2-40B4-BE49-F238E27FC236}">
                <a16:creationId xmlns:a16="http://schemas.microsoft.com/office/drawing/2014/main" id="{A715A445-0C72-F97C-041F-69065529C725}"/>
              </a:ext>
            </a:extLst>
          </p:cNvPr>
          <p:cNvPicPr>
            <a:picLocks noGrp="1" noChangeAspect="1"/>
          </p:cNvPicPr>
          <p:nvPr>
            <p:ph sz="half" idx="2"/>
          </p:nvPr>
        </p:nvPicPr>
        <p:blipFill>
          <a:blip r:embed="rId4"/>
          <a:stretch>
            <a:fillRect/>
          </a:stretch>
        </p:blipFill>
        <p:spPr>
          <a:xfrm>
            <a:off x="6172200" y="2522642"/>
            <a:ext cx="5181600" cy="2957303"/>
          </a:xfrm>
        </p:spPr>
      </p:pic>
    </p:spTree>
    <p:extLst>
      <p:ext uri="{BB962C8B-B14F-4D97-AF65-F5344CB8AC3E}">
        <p14:creationId xmlns:p14="http://schemas.microsoft.com/office/powerpoint/2010/main" val="964125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D5C799-BA06-03AE-39BA-B4679273B5CA}"/>
              </a:ext>
            </a:extLst>
          </p:cNvPr>
          <p:cNvSpPr>
            <a:spLocks noGrp="1"/>
          </p:cNvSpPr>
          <p:nvPr>
            <p:ph type="title"/>
          </p:nvPr>
        </p:nvSpPr>
        <p:spPr/>
        <p:txBody>
          <a:bodyPr/>
          <a:lstStyle/>
          <a:p>
            <a:r>
              <a:rPr lang="nb-NO"/>
              <a:t>Flere eksempler på jubileumsbøker</a:t>
            </a:r>
          </a:p>
        </p:txBody>
      </p:sp>
      <p:pic>
        <p:nvPicPr>
          <p:cNvPr id="6" name="Plassholder for innhold 5">
            <a:extLst>
              <a:ext uri="{FF2B5EF4-FFF2-40B4-BE49-F238E27FC236}">
                <a16:creationId xmlns:a16="http://schemas.microsoft.com/office/drawing/2014/main" id="{0093D09E-A16E-2BCA-2B88-2973D1DF2561}"/>
              </a:ext>
            </a:extLst>
          </p:cNvPr>
          <p:cNvPicPr>
            <a:picLocks noGrp="1" noChangeAspect="1"/>
          </p:cNvPicPr>
          <p:nvPr>
            <p:ph sz="half" idx="1"/>
          </p:nvPr>
        </p:nvPicPr>
        <p:blipFill>
          <a:blip r:embed="rId3"/>
          <a:stretch>
            <a:fillRect/>
          </a:stretch>
        </p:blipFill>
        <p:spPr>
          <a:xfrm>
            <a:off x="1901709" y="1825625"/>
            <a:ext cx="3054582" cy="4351338"/>
          </a:xfrm>
        </p:spPr>
      </p:pic>
      <p:pic>
        <p:nvPicPr>
          <p:cNvPr id="8" name="Plassholder for innhold 7">
            <a:extLst>
              <a:ext uri="{FF2B5EF4-FFF2-40B4-BE49-F238E27FC236}">
                <a16:creationId xmlns:a16="http://schemas.microsoft.com/office/drawing/2014/main" id="{A59ECADD-B2B2-1C41-5F67-470F9DB0836F}"/>
              </a:ext>
            </a:extLst>
          </p:cNvPr>
          <p:cNvPicPr>
            <a:picLocks noGrp="1" noChangeAspect="1"/>
          </p:cNvPicPr>
          <p:nvPr>
            <p:ph sz="half" idx="2"/>
          </p:nvPr>
        </p:nvPicPr>
        <p:blipFill>
          <a:blip r:embed="rId4"/>
          <a:stretch>
            <a:fillRect/>
          </a:stretch>
        </p:blipFill>
        <p:spPr>
          <a:xfrm>
            <a:off x="7277059" y="1825625"/>
            <a:ext cx="2971881" cy="4351338"/>
          </a:xfrm>
        </p:spPr>
      </p:pic>
    </p:spTree>
    <p:extLst>
      <p:ext uri="{BB962C8B-B14F-4D97-AF65-F5344CB8AC3E}">
        <p14:creationId xmlns:p14="http://schemas.microsoft.com/office/powerpoint/2010/main" val="33445105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ba81294-852b-4397-80b6-c5f03d5aa461">
      <Terms xmlns="http://schemas.microsoft.com/office/infopath/2007/PartnerControls"/>
    </lcf76f155ced4ddcb4097134ff3c332f>
    <TaxCatchAll xmlns="64af36ef-243b-4ef4-b9b7-163adabe662c" xsi:nil="true"/>
    <MediaLengthInSeconds xmlns="cba81294-852b-4397-80b6-c5f03d5aa461" xsi:nil="true"/>
    <SharedWithUsers xmlns="64af36ef-243b-4ef4-b9b7-163adabe662c">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7C4A9FF5242E104D8D3D78D38048C80E" ma:contentTypeVersion="18" ma:contentTypeDescription="Opprett et nytt dokument." ma:contentTypeScope="" ma:versionID="b0d1fb2820d04dae9148dfe0e70c72b1">
  <xsd:schema xmlns:xsd="http://www.w3.org/2001/XMLSchema" xmlns:xs="http://www.w3.org/2001/XMLSchema" xmlns:p="http://schemas.microsoft.com/office/2006/metadata/properties" xmlns:ns2="cba81294-852b-4397-80b6-c5f03d5aa461" xmlns:ns3="64af36ef-243b-4ef4-b9b7-163adabe662c" targetNamespace="http://schemas.microsoft.com/office/2006/metadata/properties" ma:root="true" ma:fieldsID="82ea0e06b7bde45a6f16e27bb90417b6" ns2:_="" ns3:_="">
    <xsd:import namespace="cba81294-852b-4397-80b6-c5f03d5aa461"/>
    <xsd:import namespace="64af36ef-243b-4ef4-b9b7-163adabe662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a81294-852b-4397-80b6-c5f03d5aa4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51fcebc8-c32b-4d40-8d21-7602f8e3c0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af36ef-243b-4ef4-b9b7-163adabe662c"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b54c6b1f-bf46-4714-929a-79adcf9eaeef}" ma:internalName="TaxCatchAll" ma:showField="CatchAllData" ma:web="64af36ef-243b-4ef4-b9b7-163adabe66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921291-0AC6-4136-AC7B-BA6859F8B08D}">
  <ds:schemaRefs>
    <ds:schemaRef ds:uri="9f9e5a04-0240-494b-98ad-7ed48053b7fb"/>
    <ds:schemaRef ds:uri="http://www.w3.org/XML/1998/namespace"/>
    <ds:schemaRef ds:uri="http://purl.org/dc/elements/1.1/"/>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terms/"/>
    <ds:schemaRef ds:uri="e9c56766-94b6-4819-bc66-a1bf4c67cd18"/>
  </ds:schemaRefs>
</ds:datastoreItem>
</file>

<file path=customXml/itemProps2.xml><?xml version="1.0" encoding="utf-8"?>
<ds:datastoreItem xmlns:ds="http://schemas.openxmlformats.org/officeDocument/2006/customXml" ds:itemID="{4569E3DA-6A1E-437A-AAD5-847E7702764C}"/>
</file>

<file path=customXml/itemProps3.xml><?xml version="1.0" encoding="utf-8"?>
<ds:datastoreItem xmlns:ds="http://schemas.openxmlformats.org/officeDocument/2006/customXml" ds:itemID="{92452257-D727-4083-BBB1-687039FB6E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216</TotalTime>
  <Words>1451</Words>
  <Application>Microsoft Office PowerPoint</Application>
  <PresentationFormat>Widescreen</PresentationFormat>
  <Paragraphs>131</Paragraphs>
  <Slides>46</Slides>
  <Notes>26</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46</vt:i4>
      </vt:variant>
    </vt:vector>
  </HeadingPairs>
  <TitlesOfParts>
    <vt:vector size="52" baseType="lpstr">
      <vt:lpstr>Aptos</vt:lpstr>
      <vt:lpstr>Aptos Display</vt:lpstr>
      <vt:lpstr>Arial</vt:lpstr>
      <vt:lpstr>Calibri</vt:lpstr>
      <vt:lpstr>Roboto</vt:lpstr>
      <vt:lpstr>Office-tema</vt:lpstr>
      <vt:lpstr>Norsk tesaurus for sjanger og form</vt:lpstr>
      <vt:lpstr>Sjanger og form beskriver hva et dokument er, ikke hva det handler om</vt:lpstr>
      <vt:lpstr>Begrepene er byggesteinene i tesaurusen 1</vt:lpstr>
      <vt:lpstr>Begrepene er byggesteinene i tesaurusen 2</vt:lpstr>
      <vt:lpstr>Nasjonalbibliotekets vokabulartjeneste: Norsk tesaurus for sjanger og form (nb.no)</vt:lpstr>
      <vt:lpstr>Topptermene brukes ikke som sjangertermer </vt:lpstr>
      <vt:lpstr>Bruk den mest spesifikke termen</vt:lpstr>
      <vt:lpstr>Jubileumsbøker </vt:lpstr>
      <vt:lpstr>Flere eksempler på jubileumsbøker</vt:lpstr>
      <vt:lpstr>Bedriftshistorie (ofte samtidig Jubileumsbøker)</vt:lpstr>
      <vt:lpstr>Bygdebøker </vt:lpstr>
      <vt:lpstr>Gårds- og slektshistorie</vt:lpstr>
      <vt:lpstr>Gårds- og slektshistorie</vt:lpstr>
      <vt:lpstr>Bygdehistorie</vt:lpstr>
      <vt:lpstr>Byhistorie</vt:lpstr>
      <vt:lpstr>Slektshistorie</vt:lpstr>
      <vt:lpstr>Biografier</vt:lpstr>
      <vt:lpstr>Selvbiografier</vt:lpstr>
      <vt:lpstr>Personlige beretninger</vt:lpstr>
      <vt:lpstr>Personlige beretninger</vt:lpstr>
      <vt:lpstr>Er dette personlige beretninger? Biografier? Ingen av delene?</vt:lpstr>
      <vt:lpstr>Biografiske fortellinger</vt:lpstr>
      <vt:lpstr>Biografi eller Biografisk fortelling?</vt:lpstr>
      <vt:lpstr>Biografi eller biografisk fortelling?</vt:lpstr>
      <vt:lpstr>Noveller vs Fortellinger</vt:lpstr>
      <vt:lpstr>Noveller</vt:lpstr>
      <vt:lpstr>Fortellinger</vt:lpstr>
      <vt:lpstr>Fortellinger. Følg det forlaget sier!</vt:lpstr>
      <vt:lpstr>Skuespill vs Teatermanus</vt:lpstr>
      <vt:lpstr>Skuespill</vt:lpstr>
      <vt:lpstr>Teatermanus</vt:lpstr>
      <vt:lpstr>Adaptasjoner</vt:lpstr>
      <vt:lpstr>… kan hørespill og teatermanus være adaptasjoner ?</vt:lpstr>
      <vt:lpstr>Fotografisamlinger vs Fotobøker</vt:lpstr>
      <vt:lpstr>Fotografisamlinger</vt:lpstr>
      <vt:lpstr>Fotografisamlinger</vt:lpstr>
      <vt:lpstr>Fotobøker</vt:lpstr>
      <vt:lpstr>Fotografisamling eller Fotobok https://urn.nb.no/URN:NBN:no-nb_digibok_2024040348010</vt:lpstr>
      <vt:lpstr>Kunstnerbøker  https://urn.nb.no/URN:NBN:no-nb_digibok_2024061048031</vt:lpstr>
      <vt:lpstr>Illustrerte verk</vt:lpstr>
      <vt:lpstr>Illustrerte verk</vt:lpstr>
      <vt:lpstr>Lyrikk: samlebetegnelse</vt:lpstr>
      <vt:lpstr>Krim og spenning: samlebetegnelse</vt:lpstr>
      <vt:lpstr>Fantastisk litteratur: samlebetegnelse</vt:lpstr>
      <vt:lpstr>Særlig brukte sjangre på grått materiale</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
  <cp:lastModifiedBy>Ingebjørg Rype</cp:lastModifiedBy>
  <cp:revision>1</cp:revision>
  <dcterms:created xsi:type="dcterms:W3CDTF">2024-06-13T08:14:14Z</dcterms:created>
  <dcterms:modified xsi:type="dcterms:W3CDTF">2024-08-21T10:38:40Z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0x01010087E217D0F5C0C948B522B4A2504311D4</vt:lpwstr>
  </property>
  <property fmtid="{D5CDD505-2E9C-101B-9397-08002B2CF9AE}" pid="3" name="xd_ProgID">
    <vt:lpwstr/>
  </property>
  <property fmtid="{D5CDD505-2E9C-101B-9397-08002B2CF9AE}" pid="4" name="MediaServiceImageTags">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