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0"/>
  </p:notesMasterIdLst>
  <p:sldIdLst>
    <p:sldId id="260" r:id="rId6"/>
    <p:sldId id="256" r:id="rId7"/>
    <p:sldId id="262" r:id="rId8"/>
    <p:sldId id="267" r:id="rId9"/>
    <p:sldId id="275" r:id="rId10"/>
    <p:sldId id="276" r:id="rId11"/>
    <p:sldId id="277" r:id="rId12"/>
    <p:sldId id="278" r:id="rId13"/>
    <p:sldId id="279" r:id="rId14"/>
    <p:sldId id="280" r:id="rId15"/>
    <p:sldId id="281" r:id="rId16"/>
    <p:sldId id="282" r:id="rId17"/>
    <p:sldId id="283" r:id="rId18"/>
    <p:sldId id="297" r:id="rId19"/>
    <p:sldId id="284" r:id="rId20"/>
    <p:sldId id="299" r:id="rId21"/>
    <p:sldId id="286" r:id="rId22"/>
    <p:sldId id="287" r:id="rId23"/>
    <p:sldId id="296" r:id="rId24"/>
    <p:sldId id="292" r:id="rId25"/>
    <p:sldId id="293" r:id="rId26"/>
    <p:sldId id="298" r:id="rId27"/>
    <p:sldId id="290" r:id="rId28"/>
    <p:sldId id="2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B08F2-D1B0-48F2-8AC0-FA5F419B10BF}" v="1" dt="2026-04-23T13:51:04.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0387" autoAdjust="0"/>
  </p:normalViewPr>
  <p:slideViewPr>
    <p:cSldViewPr snapToGrid="0">
      <p:cViewPr varScale="1">
        <p:scale>
          <a:sx n="59" d="100"/>
          <a:sy n="59" d="100"/>
        </p:scale>
        <p:origin x="888"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er Stenersen" userId="f9d90916-37d7-4a2c-af35-c4457f014f51" providerId="ADAL" clId="{93E1AE38-CB9E-4C53-808D-07DEAC08DCCC}"/>
    <pc:docChg chg="addSld delSld modSld">
      <pc:chgData name="Inger Stenersen" userId="f9d90916-37d7-4a2c-af35-c4457f014f51" providerId="ADAL" clId="{93E1AE38-CB9E-4C53-808D-07DEAC08DCCC}" dt="2026-04-23T13:51:31.612" v="1" actId="47"/>
      <pc:docMkLst>
        <pc:docMk/>
      </pc:docMkLst>
      <pc:sldChg chg="del">
        <pc:chgData name="Inger Stenersen" userId="f9d90916-37d7-4a2c-af35-c4457f014f51" providerId="ADAL" clId="{93E1AE38-CB9E-4C53-808D-07DEAC08DCCC}" dt="2026-04-23T13:51:31.612" v="1" actId="47"/>
        <pc:sldMkLst>
          <pc:docMk/>
          <pc:sldMk cId="3360228488" sldId="285"/>
        </pc:sldMkLst>
      </pc:sldChg>
      <pc:sldChg chg="add">
        <pc:chgData name="Inger Stenersen" userId="f9d90916-37d7-4a2c-af35-c4457f014f51" providerId="ADAL" clId="{93E1AE38-CB9E-4C53-808D-07DEAC08DCCC}" dt="2026-04-23T13:51:04.851" v="0"/>
        <pc:sldMkLst>
          <pc:docMk/>
          <pc:sldMk cId="2300318627" sldId="29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BDDFA7-F5BA-49BB-A264-98C00C88178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6489D10-1D71-4F7A-BEBA-50BAEC51A1B5}">
      <dgm:prSet/>
      <dgm:spPr/>
      <dgm:t>
        <a:bodyPr/>
        <a:lstStyle/>
        <a:p>
          <a:r>
            <a:rPr lang="en-GB" b="1" dirty="0"/>
            <a:t>Reflect</a:t>
          </a:r>
          <a:r>
            <a:rPr lang="en-GB" dirty="0"/>
            <a:t>: consider and challenge your own views and actions.</a:t>
          </a:r>
          <a:endParaRPr lang="en-US" dirty="0"/>
        </a:p>
      </dgm:t>
    </dgm:pt>
    <dgm:pt modelId="{C23C5EA5-00FC-4A09-9B89-6066F7129701}" type="parTrans" cxnId="{48BA4098-5295-456B-8234-28DA0AB4BF00}">
      <dgm:prSet/>
      <dgm:spPr/>
      <dgm:t>
        <a:bodyPr/>
        <a:lstStyle/>
        <a:p>
          <a:endParaRPr lang="en-US"/>
        </a:p>
      </dgm:t>
    </dgm:pt>
    <dgm:pt modelId="{F4A76BC6-DCF7-4E98-B715-814C5395BDE1}" type="sibTrans" cxnId="{48BA4098-5295-456B-8234-28DA0AB4BF00}">
      <dgm:prSet/>
      <dgm:spPr/>
      <dgm:t>
        <a:bodyPr/>
        <a:lstStyle/>
        <a:p>
          <a:endParaRPr lang="en-US"/>
        </a:p>
      </dgm:t>
    </dgm:pt>
    <dgm:pt modelId="{3ED4A795-A4C1-4EB4-A892-91E0B45EF3A9}">
      <dgm:prSet/>
      <dgm:spPr/>
      <dgm:t>
        <a:bodyPr/>
        <a:lstStyle/>
        <a:p>
          <a:r>
            <a:rPr lang="en-GB" b="1" dirty="0"/>
            <a:t>Challenge</a:t>
          </a:r>
          <a:r>
            <a:rPr lang="en-GB" dirty="0"/>
            <a:t>: what needs to change? Who has agency to change it?</a:t>
          </a:r>
          <a:endParaRPr lang="en-US" dirty="0"/>
        </a:p>
      </dgm:t>
    </dgm:pt>
    <dgm:pt modelId="{B31EC489-4B0F-4700-B0AE-8FF01E79508B}" type="parTrans" cxnId="{F7EDC8F5-C299-4804-8500-C33DC842CAFB}">
      <dgm:prSet/>
      <dgm:spPr/>
      <dgm:t>
        <a:bodyPr/>
        <a:lstStyle/>
        <a:p>
          <a:endParaRPr lang="en-US"/>
        </a:p>
      </dgm:t>
    </dgm:pt>
    <dgm:pt modelId="{D81DCFBF-5ECE-4FAE-ABAD-30D939DC9870}" type="sibTrans" cxnId="{F7EDC8F5-C299-4804-8500-C33DC842CAFB}">
      <dgm:prSet/>
      <dgm:spPr/>
      <dgm:t>
        <a:bodyPr/>
        <a:lstStyle/>
        <a:p>
          <a:endParaRPr lang="en-US"/>
        </a:p>
      </dgm:t>
    </dgm:pt>
    <dgm:pt modelId="{50713B17-D62D-4EDB-978E-FC517F16961C}">
      <dgm:prSet/>
      <dgm:spPr/>
      <dgm:t>
        <a:bodyPr/>
        <a:lstStyle/>
        <a:p>
          <a:r>
            <a:rPr lang="en-GB" b="1" dirty="0"/>
            <a:t>Participate</a:t>
          </a:r>
          <a:r>
            <a:rPr lang="en-GB" dirty="0"/>
            <a:t>: get involved and learn from others</a:t>
          </a:r>
          <a:endParaRPr lang="en-US" dirty="0"/>
        </a:p>
      </dgm:t>
    </dgm:pt>
    <dgm:pt modelId="{EEFC4F63-4DE3-4921-A7AB-A77772904766}" type="parTrans" cxnId="{F6462D69-6F94-4108-9343-2A4FB4706C29}">
      <dgm:prSet/>
      <dgm:spPr/>
      <dgm:t>
        <a:bodyPr/>
        <a:lstStyle/>
        <a:p>
          <a:endParaRPr lang="en-US"/>
        </a:p>
      </dgm:t>
    </dgm:pt>
    <dgm:pt modelId="{779A6AE8-37D5-4F7A-9991-85AC6701D56C}" type="sibTrans" cxnId="{F6462D69-6F94-4108-9343-2A4FB4706C29}">
      <dgm:prSet/>
      <dgm:spPr/>
      <dgm:t>
        <a:bodyPr/>
        <a:lstStyle/>
        <a:p>
          <a:endParaRPr lang="en-US"/>
        </a:p>
      </dgm:t>
    </dgm:pt>
    <dgm:pt modelId="{71DA6363-197B-4ADF-9DFB-15F25296DFC1}">
      <dgm:prSet/>
      <dgm:spPr/>
      <dgm:t>
        <a:bodyPr/>
        <a:lstStyle/>
        <a:p>
          <a:r>
            <a:rPr lang="en-GB" b="1" dirty="0"/>
            <a:t>Be kind </a:t>
          </a:r>
          <a:r>
            <a:rPr lang="en-GB" dirty="0"/>
            <a:t>to yourself: being a superhero is not in your job description</a:t>
          </a:r>
          <a:endParaRPr lang="en-US" dirty="0"/>
        </a:p>
      </dgm:t>
    </dgm:pt>
    <dgm:pt modelId="{92C347BF-7A0B-43A1-A437-0BCCE3860365}" type="parTrans" cxnId="{03DF7992-1988-409E-B546-D379895F6756}">
      <dgm:prSet/>
      <dgm:spPr/>
      <dgm:t>
        <a:bodyPr/>
        <a:lstStyle/>
        <a:p>
          <a:endParaRPr lang="en-US"/>
        </a:p>
      </dgm:t>
    </dgm:pt>
    <dgm:pt modelId="{70DE1039-B9A7-4375-AF38-FC817E506E4E}" type="sibTrans" cxnId="{03DF7992-1988-409E-B546-D379895F6756}">
      <dgm:prSet/>
      <dgm:spPr/>
      <dgm:t>
        <a:bodyPr/>
        <a:lstStyle/>
        <a:p>
          <a:endParaRPr lang="en-US"/>
        </a:p>
      </dgm:t>
    </dgm:pt>
    <dgm:pt modelId="{CDA4D72B-03EB-4578-ACC9-39B1FEE61798}">
      <dgm:prSet/>
      <dgm:spPr/>
      <dgm:t>
        <a:bodyPr/>
        <a:lstStyle/>
        <a:p>
          <a:endParaRPr lang="en-US" dirty="0"/>
        </a:p>
      </dgm:t>
    </dgm:pt>
    <dgm:pt modelId="{62A7C3A2-8FA7-41F2-A27B-A8197F8473F5}" type="parTrans" cxnId="{04DF7485-6040-4A3D-B8F0-1A6F589C660E}">
      <dgm:prSet/>
      <dgm:spPr/>
      <dgm:t>
        <a:bodyPr/>
        <a:lstStyle/>
        <a:p>
          <a:endParaRPr lang="en-US"/>
        </a:p>
      </dgm:t>
    </dgm:pt>
    <dgm:pt modelId="{05F86091-291B-462E-A158-03E664E0496D}" type="sibTrans" cxnId="{04DF7485-6040-4A3D-B8F0-1A6F589C660E}">
      <dgm:prSet/>
      <dgm:spPr/>
      <dgm:t>
        <a:bodyPr/>
        <a:lstStyle/>
        <a:p>
          <a:endParaRPr lang="en-US"/>
        </a:p>
      </dgm:t>
    </dgm:pt>
    <dgm:pt modelId="{9DCD6AC3-D1A7-4013-9839-1437BBEC71A6}" type="pres">
      <dgm:prSet presAssocID="{15BDDFA7-F5BA-49BB-A264-98C00C881784}" presName="vert0" presStyleCnt="0">
        <dgm:presLayoutVars>
          <dgm:dir/>
          <dgm:animOne val="branch"/>
          <dgm:animLvl val="lvl"/>
        </dgm:presLayoutVars>
      </dgm:prSet>
      <dgm:spPr/>
    </dgm:pt>
    <dgm:pt modelId="{0591983C-A71E-457D-A39C-B0FA042345F5}" type="pres">
      <dgm:prSet presAssocID="{E6489D10-1D71-4F7A-BEBA-50BAEC51A1B5}" presName="thickLine" presStyleLbl="alignNode1" presStyleIdx="0" presStyleCnt="5"/>
      <dgm:spPr/>
    </dgm:pt>
    <dgm:pt modelId="{85A1F22F-DA0C-4D85-A4F3-1219C1AE388A}" type="pres">
      <dgm:prSet presAssocID="{E6489D10-1D71-4F7A-BEBA-50BAEC51A1B5}" presName="horz1" presStyleCnt="0"/>
      <dgm:spPr/>
    </dgm:pt>
    <dgm:pt modelId="{D151BA98-FE50-4FD6-B521-F4F4804EE74A}" type="pres">
      <dgm:prSet presAssocID="{E6489D10-1D71-4F7A-BEBA-50BAEC51A1B5}" presName="tx1" presStyleLbl="revTx" presStyleIdx="0" presStyleCnt="5"/>
      <dgm:spPr/>
    </dgm:pt>
    <dgm:pt modelId="{D0BE81F6-2E0D-40CE-BA2D-3BB362D7E1B9}" type="pres">
      <dgm:prSet presAssocID="{E6489D10-1D71-4F7A-BEBA-50BAEC51A1B5}" presName="vert1" presStyleCnt="0"/>
      <dgm:spPr/>
    </dgm:pt>
    <dgm:pt modelId="{0B9C48D4-09FD-400F-A475-FBE709488D5F}" type="pres">
      <dgm:prSet presAssocID="{3ED4A795-A4C1-4EB4-A892-91E0B45EF3A9}" presName="thickLine" presStyleLbl="alignNode1" presStyleIdx="1" presStyleCnt="5"/>
      <dgm:spPr/>
    </dgm:pt>
    <dgm:pt modelId="{1C6D5D45-FCF8-4B3D-931C-A6AD90B57F0B}" type="pres">
      <dgm:prSet presAssocID="{3ED4A795-A4C1-4EB4-A892-91E0B45EF3A9}" presName="horz1" presStyleCnt="0"/>
      <dgm:spPr/>
    </dgm:pt>
    <dgm:pt modelId="{0339BEA1-13B4-473B-B866-0FD7DBF02B54}" type="pres">
      <dgm:prSet presAssocID="{3ED4A795-A4C1-4EB4-A892-91E0B45EF3A9}" presName="tx1" presStyleLbl="revTx" presStyleIdx="1" presStyleCnt="5"/>
      <dgm:spPr/>
    </dgm:pt>
    <dgm:pt modelId="{BAB78237-61B2-4A66-9ADA-69D9F975EF8D}" type="pres">
      <dgm:prSet presAssocID="{3ED4A795-A4C1-4EB4-A892-91E0B45EF3A9}" presName="vert1" presStyleCnt="0"/>
      <dgm:spPr/>
    </dgm:pt>
    <dgm:pt modelId="{639831E5-2953-4848-B265-7B7E21272B4B}" type="pres">
      <dgm:prSet presAssocID="{50713B17-D62D-4EDB-978E-FC517F16961C}" presName="thickLine" presStyleLbl="alignNode1" presStyleIdx="2" presStyleCnt="5"/>
      <dgm:spPr/>
    </dgm:pt>
    <dgm:pt modelId="{0E3F90B1-9297-4843-90C4-99FBEB3694F6}" type="pres">
      <dgm:prSet presAssocID="{50713B17-D62D-4EDB-978E-FC517F16961C}" presName="horz1" presStyleCnt="0"/>
      <dgm:spPr/>
    </dgm:pt>
    <dgm:pt modelId="{04C0FE7D-E363-4429-AEC4-BF3929215AA2}" type="pres">
      <dgm:prSet presAssocID="{50713B17-D62D-4EDB-978E-FC517F16961C}" presName="tx1" presStyleLbl="revTx" presStyleIdx="2" presStyleCnt="5"/>
      <dgm:spPr/>
    </dgm:pt>
    <dgm:pt modelId="{7D581546-A27C-4CED-BDED-1B6F391522D0}" type="pres">
      <dgm:prSet presAssocID="{50713B17-D62D-4EDB-978E-FC517F16961C}" presName="vert1" presStyleCnt="0"/>
      <dgm:spPr/>
    </dgm:pt>
    <dgm:pt modelId="{5C2B9029-4F55-4DED-A57B-9D10E3FC2F3D}" type="pres">
      <dgm:prSet presAssocID="{71DA6363-197B-4ADF-9DFB-15F25296DFC1}" presName="thickLine" presStyleLbl="alignNode1" presStyleIdx="3" presStyleCnt="5"/>
      <dgm:spPr/>
    </dgm:pt>
    <dgm:pt modelId="{48976D17-6628-4CD0-AA3C-A98C30D22674}" type="pres">
      <dgm:prSet presAssocID="{71DA6363-197B-4ADF-9DFB-15F25296DFC1}" presName="horz1" presStyleCnt="0"/>
      <dgm:spPr/>
    </dgm:pt>
    <dgm:pt modelId="{69C525C7-EBDE-4CC4-90A1-CFF3ADF1DCB1}" type="pres">
      <dgm:prSet presAssocID="{71DA6363-197B-4ADF-9DFB-15F25296DFC1}" presName="tx1" presStyleLbl="revTx" presStyleIdx="3" presStyleCnt="5"/>
      <dgm:spPr/>
    </dgm:pt>
    <dgm:pt modelId="{015D5CB6-2223-4D1C-ADD1-71BC148327D1}" type="pres">
      <dgm:prSet presAssocID="{71DA6363-197B-4ADF-9DFB-15F25296DFC1}" presName="vert1" presStyleCnt="0"/>
      <dgm:spPr/>
    </dgm:pt>
    <dgm:pt modelId="{1152CD05-9C61-4D3A-A3A8-91D360C1FAE3}" type="pres">
      <dgm:prSet presAssocID="{CDA4D72B-03EB-4578-ACC9-39B1FEE61798}" presName="thickLine" presStyleLbl="alignNode1" presStyleIdx="4" presStyleCnt="5"/>
      <dgm:spPr/>
    </dgm:pt>
    <dgm:pt modelId="{F69EC09C-B283-481B-9923-B5E6BE1EAA06}" type="pres">
      <dgm:prSet presAssocID="{CDA4D72B-03EB-4578-ACC9-39B1FEE61798}" presName="horz1" presStyleCnt="0"/>
      <dgm:spPr/>
    </dgm:pt>
    <dgm:pt modelId="{2E5AB8C9-5DA1-4E4E-8E45-6E9D642854F0}" type="pres">
      <dgm:prSet presAssocID="{CDA4D72B-03EB-4578-ACC9-39B1FEE61798}" presName="tx1" presStyleLbl="revTx" presStyleIdx="4" presStyleCnt="5"/>
      <dgm:spPr/>
    </dgm:pt>
    <dgm:pt modelId="{18450677-9062-4550-A14C-D7532E0272CC}" type="pres">
      <dgm:prSet presAssocID="{CDA4D72B-03EB-4578-ACC9-39B1FEE61798}" presName="vert1" presStyleCnt="0"/>
      <dgm:spPr/>
    </dgm:pt>
  </dgm:ptLst>
  <dgm:cxnLst>
    <dgm:cxn modelId="{B5042223-7FD3-4EAE-BEA3-C2FA4D445596}" type="presOf" srcId="{15BDDFA7-F5BA-49BB-A264-98C00C881784}" destId="{9DCD6AC3-D1A7-4013-9839-1437BBEC71A6}" srcOrd="0" destOrd="0" presId="urn:microsoft.com/office/officeart/2008/layout/LinedList"/>
    <dgm:cxn modelId="{EE388826-CD6A-4130-8884-E333DF76845B}" type="presOf" srcId="{3ED4A795-A4C1-4EB4-A892-91E0B45EF3A9}" destId="{0339BEA1-13B4-473B-B866-0FD7DBF02B54}" srcOrd="0" destOrd="0" presId="urn:microsoft.com/office/officeart/2008/layout/LinedList"/>
    <dgm:cxn modelId="{8DFC5A30-0EA6-4AC5-9845-185FE1478200}" type="presOf" srcId="{50713B17-D62D-4EDB-978E-FC517F16961C}" destId="{04C0FE7D-E363-4429-AEC4-BF3929215AA2}" srcOrd="0" destOrd="0" presId="urn:microsoft.com/office/officeart/2008/layout/LinedList"/>
    <dgm:cxn modelId="{BC6A8262-B82E-424A-B052-03B1017E4155}" type="presOf" srcId="{71DA6363-197B-4ADF-9DFB-15F25296DFC1}" destId="{69C525C7-EBDE-4CC4-90A1-CFF3ADF1DCB1}" srcOrd="0" destOrd="0" presId="urn:microsoft.com/office/officeart/2008/layout/LinedList"/>
    <dgm:cxn modelId="{DC45FE65-159B-4758-A85D-240E29D3E1A1}" type="presOf" srcId="{E6489D10-1D71-4F7A-BEBA-50BAEC51A1B5}" destId="{D151BA98-FE50-4FD6-B521-F4F4804EE74A}" srcOrd="0" destOrd="0" presId="urn:microsoft.com/office/officeart/2008/layout/LinedList"/>
    <dgm:cxn modelId="{F6462D69-6F94-4108-9343-2A4FB4706C29}" srcId="{15BDDFA7-F5BA-49BB-A264-98C00C881784}" destId="{50713B17-D62D-4EDB-978E-FC517F16961C}" srcOrd="2" destOrd="0" parTransId="{EEFC4F63-4DE3-4921-A7AB-A77772904766}" sibTransId="{779A6AE8-37D5-4F7A-9991-85AC6701D56C}"/>
    <dgm:cxn modelId="{8123FE75-E22A-4AE4-B6DA-3B291BAC0666}" type="presOf" srcId="{CDA4D72B-03EB-4578-ACC9-39B1FEE61798}" destId="{2E5AB8C9-5DA1-4E4E-8E45-6E9D642854F0}" srcOrd="0" destOrd="0" presId="urn:microsoft.com/office/officeart/2008/layout/LinedList"/>
    <dgm:cxn modelId="{04DF7485-6040-4A3D-B8F0-1A6F589C660E}" srcId="{15BDDFA7-F5BA-49BB-A264-98C00C881784}" destId="{CDA4D72B-03EB-4578-ACC9-39B1FEE61798}" srcOrd="4" destOrd="0" parTransId="{62A7C3A2-8FA7-41F2-A27B-A8197F8473F5}" sibTransId="{05F86091-291B-462E-A158-03E664E0496D}"/>
    <dgm:cxn modelId="{03DF7992-1988-409E-B546-D379895F6756}" srcId="{15BDDFA7-F5BA-49BB-A264-98C00C881784}" destId="{71DA6363-197B-4ADF-9DFB-15F25296DFC1}" srcOrd="3" destOrd="0" parTransId="{92C347BF-7A0B-43A1-A437-0BCCE3860365}" sibTransId="{70DE1039-B9A7-4375-AF38-FC817E506E4E}"/>
    <dgm:cxn modelId="{48BA4098-5295-456B-8234-28DA0AB4BF00}" srcId="{15BDDFA7-F5BA-49BB-A264-98C00C881784}" destId="{E6489D10-1D71-4F7A-BEBA-50BAEC51A1B5}" srcOrd="0" destOrd="0" parTransId="{C23C5EA5-00FC-4A09-9B89-6066F7129701}" sibTransId="{F4A76BC6-DCF7-4E98-B715-814C5395BDE1}"/>
    <dgm:cxn modelId="{F7EDC8F5-C299-4804-8500-C33DC842CAFB}" srcId="{15BDDFA7-F5BA-49BB-A264-98C00C881784}" destId="{3ED4A795-A4C1-4EB4-A892-91E0B45EF3A9}" srcOrd="1" destOrd="0" parTransId="{B31EC489-4B0F-4700-B0AE-8FF01E79508B}" sibTransId="{D81DCFBF-5ECE-4FAE-ABAD-30D939DC9870}"/>
    <dgm:cxn modelId="{22F30629-7EFE-46D7-BE5A-DBF353586614}" type="presParOf" srcId="{9DCD6AC3-D1A7-4013-9839-1437BBEC71A6}" destId="{0591983C-A71E-457D-A39C-B0FA042345F5}" srcOrd="0" destOrd="0" presId="urn:microsoft.com/office/officeart/2008/layout/LinedList"/>
    <dgm:cxn modelId="{9E3A8BB7-DE09-4733-9157-C335E0FD96BC}" type="presParOf" srcId="{9DCD6AC3-D1A7-4013-9839-1437BBEC71A6}" destId="{85A1F22F-DA0C-4D85-A4F3-1219C1AE388A}" srcOrd="1" destOrd="0" presId="urn:microsoft.com/office/officeart/2008/layout/LinedList"/>
    <dgm:cxn modelId="{24BE22AB-AF1D-42D4-95F2-2FF69E3B05DB}" type="presParOf" srcId="{85A1F22F-DA0C-4D85-A4F3-1219C1AE388A}" destId="{D151BA98-FE50-4FD6-B521-F4F4804EE74A}" srcOrd="0" destOrd="0" presId="urn:microsoft.com/office/officeart/2008/layout/LinedList"/>
    <dgm:cxn modelId="{CC8A85EB-B14B-4FA1-97AA-7CAEDF7C83FE}" type="presParOf" srcId="{85A1F22F-DA0C-4D85-A4F3-1219C1AE388A}" destId="{D0BE81F6-2E0D-40CE-BA2D-3BB362D7E1B9}" srcOrd="1" destOrd="0" presId="urn:microsoft.com/office/officeart/2008/layout/LinedList"/>
    <dgm:cxn modelId="{9CB9EAA8-9084-4148-BBC8-DACD107077D2}" type="presParOf" srcId="{9DCD6AC3-D1A7-4013-9839-1437BBEC71A6}" destId="{0B9C48D4-09FD-400F-A475-FBE709488D5F}" srcOrd="2" destOrd="0" presId="urn:microsoft.com/office/officeart/2008/layout/LinedList"/>
    <dgm:cxn modelId="{264C9158-8E46-469C-84F4-758A21E9F874}" type="presParOf" srcId="{9DCD6AC3-D1A7-4013-9839-1437BBEC71A6}" destId="{1C6D5D45-FCF8-4B3D-931C-A6AD90B57F0B}" srcOrd="3" destOrd="0" presId="urn:microsoft.com/office/officeart/2008/layout/LinedList"/>
    <dgm:cxn modelId="{048EAF45-5252-4BA6-B98A-A350F413A0F9}" type="presParOf" srcId="{1C6D5D45-FCF8-4B3D-931C-A6AD90B57F0B}" destId="{0339BEA1-13B4-473B-B866-0FD7DBF02B54}" srcOrd="0" destOrd="0" presId="urn:microsoft.com/office/officeart/2008/layout/LinedList"/>
    <dgm:cxn modelId="{2D14B7FE-9592-4916-9CEE-9506EC5DB382}" type="presParOf" srcId="{1C6D5D45-FCF8-4B3D-931C-A6AD90B57F0B}" destId="{BAB78237-61B2-4A66-9ADA-69D9F975EF8D}" srcOrd="1" destOrd="0" presId="urn:microsoft.com/office/officeart/2008/layout/LinedList"/>
    <dgm:cxn modelId="{DE1B3721-744C-466D-8F4A-55F40DC82E13}" type="presParOf" srcId="{9DCD6AC3-D1A7-4013-9839-1437BBEC71A6}" destId="{639831E5-2953-4848-B265-7B7E21272B4B}" srcOrd="4" destOrd="0" presId="urn:microsoft.com/office/officeart/2008/layout/LinedList"/>
    <dgm:cxn modelId="{E7B6382B-DC51-49F4-9812-42700E931D67}" type="presParOf" srcId="{9DCD6AC3-D1A7-4013-9839-1437BBEC71A6}" destId="{0E3F90B1-9297-4843-90C4-99FBEB3694F6}" srcOrd="5" destOrd="0" presId="urn:microsoft.com/office/officeart/2008/layout/LinedList"/>
    <dgm:cxn modelId="{5D3A8607-FBFC-4313-9DC5-AC2B8FF9AE45}" type="presParOf" srcId="{0E3F90B1-9297-4843-90C4-99FBEB3694F6}" destId="{04C0FE7D-E363-4429-AEC4-BF3929215AA2}" srcOrd="0" destOrd="0" presId="urn:microsoft.com/office/officeart/2008/layout/LinedList"/>
    <dgm:cxn modelId="{9C7EA362-D5AA-4743-B921-208AEC9ACC54}" type="presParOf" srcId="{0E3F90B1-9297-4843-90C4-99FBEB3694F6}" destId="{7D581546-A27C-4CED-BDED-1B6F391522D0}" srcOrd="1" destOrd="0" presId="urn:microsoft.com/office/officeart/2008/layout/LinedList"/>
    <dgm:cxn modelId="{E89B1FF6-54CF-4705-8D61-1B76C0A72689}" type="presParOf" srcId="{9DCD6AC3-D1A7-4013-9839-1437BBEC71A6}" destId="{5C2B9029-4F55-4DED-A57B-9D10E3FC2F3D}" srcOrd="6" destOrd="0" presId="urn:microsoft.com/office/officeart/2008/layout/LinedList"/>
    <dgm:cxn modelId="{E7DCBB6F-8CB8-459E-832C-0738F0FFA888}" type="presParOf" srcId="{9DCD6AC3-D1A7-4013-9839-1437BBEC71A6}" destId="{48976D17-6628-4CD0-AA3C-A98C30D22674}" srcOrd="7" destOrd="0" presId="urn:microsoft.com/office/officeart/2008/layout/LinedList"/>
    <dgm:cxn modelId="{A99BAF43-A8EA-4122-B618-1B6CF17974EB}" type="presParOf" srcId="{48976D17-6628-4CD0-AA3C-A98C30D22674}" destId="{69C525C7-EBDE-4CC4-90A1-CFF3ADF1DCB1}" srcOrd="0" destOrd="0" presId="urn:microsoft.com/office/officeart/2008/layout/LinedList"/>
    <dgm:cxn modelId="{39B6C0BF-B5DB-4DCE-9791-ED5DD3AADA5F}" type="presParOf" srcId="{48976D17-6628-4CD0-AA3C-A98C30D22674}" destId="{015D5CB6-2223-4D1C-ADD1-71BC148327D1}" srcOrd="1" destOrd="0" presId="urn:microsoft.com/office/officeart/2008/layout/LinedList"/>
    <dgm:cxn modelId="{DE203956-69D8-4FDA-8864-3E9BC099DB73}" type="presParOf" srcId="{9DCD6AC3-D1A7-4013-9839-1437BBEC71A6}" destId="{1152CD05-9C61-4D3A-A3A8-91D360C1FAE3}" srcOrd="8" destOrd="0" presId="urn:microsoft.com/office/officeart/2008/layout/LinedList"/>
    <dgm:cxn modelId="{AD9CF930-8C1F-4818-84B3-7A809AC24604}" type="presParOf" srcId="{9DCD6AC3-D1A7-4013-9839-1437BBEC71A6}" destId="{F69EC09C-B283-481B-9923-B5E6BE1EAA06}" srcOrd="9" destOrd="0" presId="urn:microsoft.com/office/officeart/2008/layout/LinedList"/>
    <dgm:cxn modelId="{B41C1382-19DD-4546-A309-553F92BA8813}" type="presParOf" srcId="{F69EC09C-B283-481B-9923-B5E6BE1EAA06}" destId="{2E5AB8C9-5DA1-4E4E-8E45-6E9D642854F0}" srcOrd="0" destOrd="0" presId="urn:microsoft.com/office/officeart/2008/layout/LinedList"/>
    <dgm:cxn modelId="{A2BB3853-0B0F-411D-80D9-93BFB4759214}" type="presParOf" srcId="{F69EC09C-B283-481B-9923-B5E6BE1EAA06}" destId="{18450677-9062-4550-A14C-D7532E0272C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1983C-A71E-457D-A39C-B0FA042345F5}">
      <dsp:nvSpPr>
        <dsp:cNvPr id="0" name=""/>
        <dsp:cNvSpPr/>
      </dsp:nvSpPr>
      <dsp:spPr>
        <a:xfrm>
          <a:off x="0" y="531"/>
          <a:ext cx="5181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51BA98-FE50-4FD6-B521-F4F4804EE74A}">
      <dsp:nvSpPr>
        <dsp:cNvPr id="0" name=""/>
        <dsp:cNvSpPr/>
      </dsp:nvSpPr>
      <dsp:spPr>
        <a:xfrm>
          <a:off x="0" y="53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dirty="0"/>
            <a:t>Reflect</a:t>
          </a:r>
          <a:r>
            <a:rPr lang="en-GB" sz="2400" kern="1200" dirty="0"/>
            <a:t>: consider and challenge your own views and actions.</a:t>
          </a:r>
          <a:endParaRPr lang="en-US" sz="2400" kern="1200" dirty="0"/>
        </a:p>
      </dsp:txBody>
      <dsp:txXfrm>
        <a:off x="0" y="531"/>
        <a:ext cx="5181600" cy="870055"/>
      </dsp:txXfrm>
    </dsp:sp>
    <dsp:sp modelId="{0B9C48D4-09FD-400F-A475-FBE709488D5F}">
      <dsp:nvSpPr>
        <dsp:cNvPr id="0" name=""/>
        <dsp:cNvSpPr/>
      </dsp:nvSpPr>
      <dsp:spPr>
        <a:xfrm>
          <a:off x="0" y="870586"/>
          <a:ext cx="5181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39BEA1-13B4-473B-B866-0FD7DBF02B54}">
      <dsp:nvSpPr>
        <dsp:cNvPr id="0" name=""/>
        <dsp:cNvSpPr/>
      </dsp:nvSpPr>
      <dsp:spPr>
        <a:xfrm>
          <a:off x="0" y="870586"/>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dirty="0"/>
            <a:t>Challenge</a:t>
          </a:r>
          <a:r>
            <a:rPr lang="en-GB" sz="2400" kern="1200" dirty="0"/>
            <a:t>: what needs to change? Who has agency to change it?</a:t>
          </a:r>
          <a:endParaRPr lang="en-US" sz="2400" kern="1200" dirty="0"/>
        </a:p>
      </dsp:txBody>
      <dsp:txXfrm>
        <a:off x="0" y="870586"/>
        <a:ext cx="5181600" cy="870055"/>
      </dsp:txXfrm>
    </dsp:sp>
    <dsp:sp modelId="{639831E5-2953-4848-B265-7B7E21272B4B}">
      <dsp:nvSpPr>
        <dsp:cNvPr id="0" name=""/>
        <dsp:cNvSpPr/>
      </dsp:nvSpPr>
      <dsp:spPr>
        <a:xfrm>
          <a:off x="0" y="1740641"/>
          <a:ext cx="5181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C0FE7D-E363-4429-AEC4-BF3929215AA2}">
      <dsp:nvSpPr>
        <dsp:cNvPr id="0" name=""/>
        <dsp:cNvSpPr/>
      </dsp:nvSpPr>
      <dsp:spPr>
        <a:xfrm>
          <a:off x="0" y="174064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dirty="0"/>
            <a:t>Participate</a:t>
          </a:r>
          <a:r>
            <a:rPr lang="en-GB" sz="2400" kern="1200" dirty="0"/>
            <a:t>: get involved and learn from others</a:t>
          </a:r>
          <a:endParaRPr lang="en-US" sz="2400" kern="1200" dirty="0"/>
        </a:p>
      </dsp:txBody>
      <dsp:txXfrm>
        <a:off x="0" y="1740641"/>
        <a:ext cx="5181600" cy="870055"/>
      </dsp:txXfrm>
    </dsp:sp>
    <dsp:sp modelId="{5C2B9029-4F55-4DED-A57B-9D10E3FC2F3D}">
      <dsp:nvSpPr>
        <dsp:cNvPr id="0" name=""/>
        <dsp:cNvSpPr/>
      </dsp:nvSpPr>
      <dsp:spPr>
        <a:xfrm>
          <a:off x="0" y="2610696"/>
          <a:ext cx="5181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525C7-EBDE-4CC4-90A1-CFF3ADF1DCB1}">
      <dsp:nvSpPr>
        <dsp:cNvPr id="0" name=""/>
        <dsp:cNvSpPr/>
      </dsp:nvSpPr>
      <dsp:spPr>
        <a:xfrm>
          <a:off x="0" y="2610696"/>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dirty="0"/>
            <a:t>Be kind </a:t>
          </a:r>
          <a:r>
            <a:rPr lang="en-GB" sz="2400" kern="1200" dirty="0"/>
            <a:t>to yourself: being a superhero is not in your job description</a:t>
          </a:r>
          <a:endParaRPr lang="en-US" sz="2400" kern="1200" dirty="0"/>
        </a:p>
      </dsp:txBody>
      <dsp:txXfrm>
        <a:off x="0" y="2610696"/>
        <a:ext cx="5181600" cy="870055"/>
      </dsp:txXfrm>
    </dsp:sp>
    <dsp:sp modelId="{1152CD05-9C61-4D3A-A3A8-91D360C1FAE3}">
      <dsp:nvSpPr>
        <dsp:cNvPr id="0" name=""/>
        <dsp:cNvSpPr/>
      </dsp:nvSpPr>
      <dsp:spPr>
        <a:xfrm>
          <a:off x="0" y="3480751"/>
          <a:ext cx="5181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5AB8C9-5DA1-4E4E-8E45-6E9D642854F0}">
      <dsp:nvSpPr>
        <dsp:cNvPr id="0" name=""/>
        <dsp:cNvSpPr/>
      </dsp:nvSpPr>
      <dsp:spPr>
        <a:xfrm>
          <a:off x="0" y="3480751"/>
          <a:ext cx="5181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3480751"/>
        <a:ext cx="5181600" cy="87005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E11A80-71A3-4A43-9A3A-D54D73C1F0D8}" type="datetimeFigureOut">
              <a:rPr lang="en-GB" smtClean="0"/>
              <a:t>23/04/2026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95695-1BB5-4C20-8E42-A9369CD718B6}" type="slidenum">
              <a:rPr lang="en-GB" smtClean="0"/>
              <a:t>‹#›</a:t>
            </a:fld>
            <a:endParaRPr lang="en-GB" dirty="0"/>
          </a:p>
        </p:txBody>
      </p:sp>
    </p:spTree>
    <p:extLst>
      <p:ext uri="{BB962C8B-B14F-4D97-AF65-F5344CB8AC3E}">
        <p14:creationId xmlns:p14="http://schemas.microsoft.com/office/powerpoint/2010/main" val="262089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loc.gov/aba/publications/FreeLCSH/freelcsh.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I’ll explain why I’m here in a moment, but I hope that I will do today what Inger expected of me after meeting me last year.</a:t>
            </a:r>
          </a:p>
          <a:p>
            <a:endParaRPr lang="en-GB" dirty="0"/>
          </a:p>
          <a:p>
            <a:r>
              <a:rPr lang="en-GB" dirty="0"/>
              <a:t>In general terms, what I will be talking about is inclusion, and the tension between the concept of libraries being neutral and the ways in which how we manage information can be seen to be fundamentally unfair and unrepresentative. I will look in particular at the issue of knowledge shaped by a colonial past, and moves to address this through decolonisation. I will also look at pressures around censorship, which also centre on the issue of inclusivity.</a:t>
            </a:r>
          </a:p>
          <a:p>
            <a:endParaRPr lang="en-GB" dirty="0"/>
          </a:p>
          <a:p>
            <a:r>
              <a:rPr lang="en-GB" dirty="0"/>
              <a:t>I will use the concept of critical librarianship as a way to think about this and stress the importance of reflecting on what our professional position should be on some very difficult issues.</a:t>
            </a:r>
          </a:p>
          <a:p>
            <a:endParaRPr lang="en-GB" dirty="0"/>
          </a:p>
          <a:p>
            <a:r>
              <a:rPr lang="en-GB" dirty="0"/>
              <a:t>I was told I didn’t need to address AI, your conference theme, as others will be doing that throughout the day, but I will touch upon it a few times.</a:t>
            </a:r>
          </a:p>
          <a:p>
            <a:endParaRPr lang="en-GB" dirty="0"/>
          </a:p>
          <a:p>
            <a:r>
              <a:rPr lang="en-GB" dirty="0"/>
              <a:t>I’m sorry for having no Norwegian at all and will be speaking to you in English. I suspect you all speak and understand it very well, but if I talk too fast, or use a word you don’t recognise, please let me know!</a:t>
            </a:r>
          </a:p>
          <a:p>
            <a:endParaRPr lang="en-GB" dirty="0"/>
          </a:p>
          <a:p>
            <a:endParaRPr lang="en-GB" dirty="0"/>
          </a:p>
        </p:txBody>
      </p:sp>
      <p:sp>
        <p:nvSpPr>
          <p:cNvPr id="4" name="Slide Number Placeholder 3"/>
          <p:cNvSpPr>
            <a:spLocks noGrp="1"/>
          </p:cNvSpPr>
          <p:nvPr>
            <p:ph type="sldNum" sz="quarter" idx="5"/>
          </p:nvPr>
        </p:nvSpPr>
        <p:spPr/>
        <p:txBody>
          <a:bodyPr/>
          <a:lstStyle/>
          <a:p>
            <a:fld id="{82B95695-1BB5-4C20-8E42-A9369CD718B6}" type="slidenum">
              <a:rPr lang="en-GB" smtClean="0"/>
              <a:t>1</a:t>
            </a:fld>
            <a:endParaRPr lang="en-GB" dirty="0"/>
          </a:p>
        </p:txBody>
      </p:sp>
    </p:spTree>
    <p:extLst>
      <p:ext uri="{BB962C8B-B14F-4D97-AF65-F5344CB8AC3E}">
        <p14:creationId xmlns:p14="http://schemas.microsoft.com/office/powerpoint/2010/main" val="2978594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What was also very concerning was the speed at which it happened. What you see here is the branch of the ALA that reviews LoC changes and provides support or objections, expressing concern about that. “it is extraordinary for a change to be made this quickly, with one of the citations in the change proposal dated the day the list was circulated, and that being the only day that comments will be received on this portion of the list”. Usually they are offered several weeks to respond with views.</a:t>
            </a:r>
          </a:p>
          <a:p>
            <a:endParaRPr lang="en-GB" dirty="0"/>
          </a:p>
          <a:p>
            <a:r>
              <a:rPr lang="en-GB" dirty="0"/>
              <a:t>So let me read what Mike Olson said in that article:</a:t>
            </a:r>
          </a:p>
          <a:p>
            <a:endParaRPr lang="en-GB" dirty="0"/>
          </a:p>
          <a:p>
            <a:r>
              <a:rPr lang="en-GB" dirty="0"/>
              <a:t>“T</a:t>
            </a:r>
            <a:r>
              <a:rPr lang="en-GB" sz="1200" b="0" i="0" kern="1200" dirty="0">
                <a:solidFill>
                  <a:schemeClr val="tx1"/>
                </a:solidFill>
                <a:effectLst/>
                <a:latin typeface="+mn-lt"/>
                <a:ea typeface="+mn-ea"/>
                <a:cs typeface="+mn-cs"/>
              </a:rPr>
              <a:t>he </a:t>
            </a:r>
            <a:r>
              <a:rPr lang="en-GB" sz="1200" b="0" i="0" u="sng" kern="1200" dirty="0">
                <a:solidFill>
                  <a:schemeClr val="tx1"/>
                </a:solidFill>
                <a:effectLst/>
                <a:latin typeface="+mn-lt"/>
                <a:ea typeface="+mn-ea"/>
                <a:cs typeface="+mn-cs"/>
                <a:hlinkClick r:id="rId3"/>
              </a:rPr>
              <a:t>Library of Congress Subject Headings (LCSH)</a:t>
            </a:r>
            <a:r>
              <a:rPr lang="en-GB" sz="1200" b="0" i="0" kern="1200" dirty="0">
                <a:solidFill>
                  <a:schemeClr val="tx1"/>
                </a:solidFill>
                <a:effectLst/>
                <a:latin typeface="+mn-lt"/>
                <a:ea typeface="+mn-ea"/>
                <a:cs typeface="+mn-cs"/>
              </a:rPr>
              <a:t> system provides a prime example of embedded politics. Despite being the most widely used classification system in the world, it continues to perpetuate marginalization through its controlled vocabulary. While claiming to be a neutral knowledge organization tool, it systematically under-represents the experiences and terminology of marginalized communities, preserves outdated and sometimes offensive language, and structures knowledge in ways that center dominant perspectives.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Olsen also references the longstanding term ‘illegal aliens’ as an authorised subject heading. Which brings me to my next slide…</a:t>
            </a:r>
            <a:endParaRPr lang="en-GB" dirty="0"/>
          </a:p>
        </p:txBody>
      </p:sp>
      <p:sp>
        <p:nvSpPr>
          <p:cNvPr id="4" name="Slide Number Placeholder 3"/>
          <p:cNvSpPr>
            <a:spLocks noGrp="1"/>
          </p:cNvSpPr>
          <p:nvPr>
            <p:ph type="sldNum" sz="quarter" idx="5"/>
          </p:nvPr>
        </p:nvSpPr>
        <p:spPr/>
        <p:txBody>
          <a:bodyPr/>
          <a:lstStyle/>
          <a:p>
            <a:fld id="{82B95695-1BB5-4C20-8E42-A9369CD718B6}" type="slidenum">
              <a:rPr lang="en-GB" smtClean="0"/>
              <a:t>10</a:t>
            </a:fld>
            <a:endParaRPr lang="en-GB" dirty="0"/>
          </a:p>
        </p:txBody>
      </p:sp>
    </p:spTree>
    <p:extLst>
      <p:ext uri="{BB962C8B-B14F-4D97-AF65-F5344CB8AC3E}">
        <p14:creationId xmlns:p14="http://schemas.microsoft.com/office/powerpoint/2010/main" val="458520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Change the Subject</a:t>
            </a:r>
            <a:r>
              <a:rPr lang="en-GB" sz="1200" b="0" i="0" kern="1200" dirty="0">
                <a:solidFill>
                  <a:schemeClr val="tx1"/>
                </a:solidFill>
                <a:effectLst/>
                <a:latin typeface="+mn-lt"/>
                <a:ea typeface="+mn-ea"/>
                <a:cs typeface="+mn-cs"/>
              </a:rPr>
              <a:t> (2019) is a 2019 documentary film about a group of University of Dartmouth students who challenged anti-immigrant language in the Library of Congress subject headings.</a:t>
            </a:r>
          </a:p>
          <a:p>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Their advocacy took them all the way from their university library in Massachusetts to the united states Congress, showing how student activism entered the national spotlight, and how a cataloguing term became a flashpoint in the immigration debate in Washington DC. In partnership with library staff at Dartmouth, these students – now alumni – produced a film to document this story. The impact of the film inspires librarians like me to examine the ways that systemic racism pervades the institution of the library, particularly in its controlled vocabularies.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 not going to show you the whole film but this is the trailer (the advert for the film). It’s about three minutes.</a:t>
            </a:r>
          </a:p>
          <a:p>
            <a:endParaRPr lang="en-GB" sz="1200" b="0" i="0" kern="1200" dirty="0">
              <a:solidFill>
                <a:schemeClr val="tx1"/>
              </a:solidFill>
              <a:effectLst/>
              <a:latin typeface="+mn-lt"/>
              <a:ea typeface="+mn-ea"/>
              <a:cs typeface="+mn-cs"/>
            </a:endParaRPr>
          </a:p>
          <a:p>
            <a:r>
              <a:rPr lang="en-GB" dirty="0"/>
              <a:t>https://www.youtube.com/watch?v=Ebphd5Rg6c8  </a:t>
            </a:r>
          </a:p>
          <a:p>
            <a:r>
              <a:rPr lang="en-GB" dirty="0"/>
              <a:t>(Use settings to change subtitles to Norwegian).</a:t>
            </a:r>
          </a:p>
          <a:p>
            <a:endParaRPr lang="en-GB" dirty="0"/>
          </a:p>
        </p:txBody>
      </p:sp>
      <p:sp>
        <p:nvSpPr>
          <p:cNvPr id="4" name="Slide Number Placeholder 3"/>
          <p:cNvSpPr>
            <a:spLocks noGrp="1"/>
          </p:cNvSpPr>
          <p:nvPr>
            <p:ph type="sldNum" sz="quarter" idx="5"/>
          </p:nvPr>
        </p:nvSpPr>
        <p:spPr/>
        <p:txBody>
          <a:bodyPr/>
          <a:lstStyle/>
          <a:p>
            <a:fld id="{82B95695-1BB5-4C20-8E42-A9369CD718B6}" type="slidenum">
              <a:rPr lang="en-GB" smtClean="0"/>
              <a:t>11</a:t>
            </a:fld>
            <a:endParaRPr lang="en-GB" dirty="0"/>
          </a:p>
        </p:txBody>
      </p:sp>
    </p:spTree>
    <p:extLst>
      <p:ext uri="{BB962C8B-B14F-4D97-AF65-F5344CB8AC3E}">
        <p14:creationId xmlns:p14="http://schemas.microsoft.com/office/powerpoint/2010/main" val="4222376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a:p>
            <a:r>
              <a:rPr lang="en-GB" dirty="0"/>
              <a:t>So this makes me wonder if we should be less comfortable being branded superheroes – it makes me feel part of the problem. </a:t>
            </a:r>
          </a:p>
          <a:p>
            <a:endParaRPr lang="en-GB" dirty="0"/>
          </a:p>
          <a:p>
            <a:r>
              <a:rPr lang="en-GB" dirty="0"/>
              <a:t>So much of what we might regard as facts, or neutral labels for facts, are bound up in a world in which a dominant minority imposed their will on a global but weaker majority. And what we see here is that dominance being reinforced by a single man in the Whitehouse and obeyed by one of the world’s most influential libraries.,</a:t>
            </a:r>
          </a:p>
          <a:p>
            <a:endParaRPr lang="en-GB" dirty="0"/>
          </a:p>
          <a:p>
            <a:r>
              <a:rPr lang="en-GB" dirty="0"/>
              <a:t>This is a quotation from a paper in Cataloguing and Classification Quarterly, accusing our own profession of perpetuating colonial approaches to knowledge.</a:t>
            </a:r>
          </a:p>
        </p:txBody>
      </p:sp>
      <p:sp>
        <p:nvSpPr>
          <p:cNvPr id="4" name="Slide Number Placeholder 3"/>
          <p:cNvSpPr>
            <a:spLocks noGrp="1"/>
          </p:cNvSpPr>
          <p:nvPr>
            <p:ph type="sldNum" sz="quarter" idx="5"/>
          </p:nvPr>
        </p:nvSpPr>
        <p:spPr/>
        <p:txBody>
          <a:bodyPr/>
          <a:lstStyle/>
          <a:p>
            <a:fld id="{82B95695-1BB5-4C20-8E42-A9369CD718B6}" type="slidenum">
              <a:rPr lang="en-GB" smtClean="0"/>
              <a:t>12</a:t>
            </a:fld>
            <a:endParaRPr lang="en-GB" dirty="0"/>
          </a:p>
        </p:txBody>
      </p:sp>
    </p:spTree>
    <p:extLst>
      <p:ext uri="{BB962C8B-B14F-4D97-AF65-F5344CB8AC3E}">
        <p14:creationId xmlns:p14="http://schemas.microsoft.com/office/powerpoint/2010/main" val="3200328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We might say very similar things about classification.</a:t>
            </a:r>
          </a:p>
          <a:p>
            <a:r>
              <a:rPr lang="en-GB" dirty="0"/>
              <a:t>Melvil Dewey formed his classification scheme in 1876 and it was of course hugely influential the world over, including the United Kingdom and Norway.</a:t>
            </a:r>
          </a:p>
          <a:p>
            <a:endParaRPr lang="en-GB" dirty="0"/>
          </a:p>
          <a:p>
            <a:r>
              <a:rPr lang="en-GB" dirty="0"/>
              <a:t>But the system's logic reflects the cultural and social biases of its time. For example,  the  200s  category  is  for  Religions,  but  all  numbers  until  the  290s  are exclusively  for  Christianity,  with  other  religions  combined  with  mythology.</a:t>
            </a:r>
          </a:p>
          <a:p>
            <a:endParaRPr lang="en-GB" dirty="0"/>
          </a:p>
          <a:p>
            <a:r>
              <a:rPr lang="en-GB" dirty="0"/>
              <a:t>Dewey himself held racist, misogynist, and anti-Semitic views, which influenced the system's classification (Joseph, 2021). The paper I note here, from Catalogue and Index, Jimenez et al. (2022) note the ‘particularly unfortunate  legacy’  of  the  most  common  library  classification  systems,  including ‘antiquated, often racist, assumptions about the ordering of the world.’ These  systems  not  only  complicate  navigating  library  resources  but  also  cause harm. Library classification systems are historically rooted in coloniality.</a:t>
            </a:r>
          </a:p>
          <a:p>
            <a:endParaRPr lang="en-GB" dirty="0"/>
          </a:p>
          <a:p>
            <a:r>
              <a:rPr lang="en-GB" dirty="0"/>
              <a:t> (From Reyes).</a:t>
            </a:r>
          </a:p>
        </p:txBody>
      </p:sp>
      <p:sp>
        <p:nvSpPr>
          <p:cNvPr id="4" name="Slide Number Placeholder 3"/>
          <p:cNvSpPr>
            <a:spLocks noGrp="1"/>
          </p:cNvSpPr>
          <p:nvPr>
            <p:ph type="sldNum" sz="quarter" idx="5"/>
          </p:nvPr>
        </p:nvSpPr>
        <p:spPr/>
        <p:txBody>
          <a:bodyPr/>
          <a:lstStyle/>
          <a:p>
            <a:fld id="{82B95695-1BB5-4C20-8E42-A9369CD718B6}" type="slidenum">
              <a:rPr lang="en-GB" smtClean="0"/>
              <a:t>13</a:t>
            </a:fld>
            <a:endParaRPr lang="en-GB" dirty="0"/>
          </a:p>
        </p:txBody>
      </p:sp>
    </p:spTree>
    <p:extLst>
      <p:ext uri="{BB962C8B-B14F-4D97-AF65-F5344CB8AC3E}">
        <p14:creationId xmlns:p14="http://schemas.microsoft.com/office/powerpoint/2010/main" val="486803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Awareness of these issues led to the development of the concept of critical librarianship. Its supporters argue that it is wrong to maintain that libraries </a:t>
            </a:r>
            <a:r>
              <a:rPr lang="en-GB" b="1" dirty="0"/>
              <a:t>should</a:t>
            </a:r>
            <a:r>
              <a:rPr lang="en-GB" dirty="0"/>
              <a:t> be neutral, and impossible to say that they </a:t>
            </a:r>
            <a:r>
              <a:rPr lang="en-GB" b="1" dirty="0"/>
              <a:t>are</a:t>
            </a:r>
            <a:r>
              <a:rPr lang="en-GB" b="0" dirty="0"/>
              <a:t>, given their reliance on Western and colonial ways of representing knowledge. Samek argues that we must place human rights above our other professional concerns. Rundle notes that we need to consider the famous quotation ‘knowledge is power’, an ask, for whom?</a:t>
            </a:r>
          </a:p>
          <a:p>
            <a:endParaRPr lang="en-GB" b="0" dirty="0"/>
          </a:p>
          <a:p>
            <a:r>
              <a:rPr lang="en-GB" b="0" dirty="0"/>
              <a:t>Arising from this sort of thinking, we now see a large community of ‘critical cataloguers’, and there is much to read about how metadata and associated standards shape how well we represent, or underrepresent, our communities.</a:t>
            </a:r>
          </a:p>
          <a:p>
            <a:endParaRPr lang="en-GB" b="0" dirty="0"/>
          </a:p>
          <a:p>
            <a:r>
              <a:rPr lang="en-GB" b="0" dirty="0"/>
              <a:t>At Aberdeen, we now offer a feedback form within our Primo discovery platform for our users to suggest improvements to our terminology. But we have also seen a reduction in our cataloguing staff, so while we are increasingly aware of the issues, we are less and less able to address them.</a:t>
            </a:r>
            <a:endParaRPr lang="en-GB" b="1" dirty="0"/>
          </a:p>
        </p:txBody>
      </p:sp>
      <p:sp>
        <p:nvSpPr>
          <p:cNvPr id="4" name="Slide Number Placeholder 3"/>
          <p:cNvSpPr>
            <a:spLocks noGrp="1"/>
          </p:cNvSpPr>
          <p:nvPr>
            <p:ph type="sldNum" sz="quarter" idx="5"/>
          </p:nvPr>
        </p:nvSpPr>
        <p:spPr/>
        <p:txBody>
          <a:bodyPr/>
          <a:lstStyle/>
          <a:p>
            <a:fld id="{82B95695-1BB5-4C20-8E42-A9369CD718B6}" type="slidenum">
              <a:rPr lang="en-GB" smtClean="0"/>
              <a:t>14</a:t>
            </a:fld>
            <a:endParaRPr lang="en-GB" dirty="0"/>
          </a:p>
        </p:txBody>
      </p:sp>
    </p:spTree>
    <p:extLst>
      <p:ext uri="{BB962C8B-B14F-4D97-AF65-F5344CB8AC3E}">
        <p14:creationId xmlns:p14="http://schemas.microsoft.com/office/powerpoint/2010/main" val="3658857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And of course, this extends not just to how we describe knowledge, but also the knowledge that we collect. </a:t>
            </a:r>
          </a:p>
          <a:p>
            <a:endParaRPr lang="en-GB" dirty="0"/>
          </a:p>
          <a:p>
            <a:r>
              <a:rPr lang="en-GB" dirty="0"/>
              <a:t>In the UK, our national network, Research Libraries UK, who held that conference in Liverpool, if you remember, have done a lot of work recently to develop a guide to address these things. It helps librarians think about how best to make their collections more diverse and more inclusive.</a:t>
            </a:r>
          </a:p>
          <a:p>
            <a:endParaRPr lang="en-GB" dirty="0"/>
          </a:p>
          <a:p>
            <a:r>
              <a:rPr lang="en-GB" dirty="0"/>
              <a:t>Let me read an extract from the introduction to this guide:</a:t>
            </a:r>
          </a:p>
          <a:p>
            <a:endParaRPr lang="en-GB" dirty="0"/>
          </a:p>
          <a:p>
            <a:r>
              <a:rPr lang="en-GB" dirty="0"/>
              <a:t>“Engaging in collection-based decolonisation can yield many benefits for libraries; however, in order to achieve real change, it can also be complex and disruptive. As a result, it can often be misunderstood both within the library community and beyond. This work is not about deleting the existing record or re-writing history but about providing context and including more diverse perspectives and differing world views in library collections. The aim is that of generating dialogue and debate that expand knowledge horizons”</a:t>
            </a:r>
          </a:p>
          <a:p>
            <a:endParaRPr lang="en-GB" dirty="0"/>
          </a:p>
          <a:p>
            <a:r>
              <a:rPr lang="en-GB" dirty="0"/>
              <a:t>Do I think this is a good thing? Absolutely. Do I think my colleagues who have done this work are the superheroes of our profession? Yes, I do. But not everyone does, and that is one of the reasons I respect them for standing up to attack, and strong disagreement.</a:t>
            </a:r>
          </a:p>
        </p:txBody>
      </p:sp>
      <p:sp>
        <p:nvSpPr>
          <p:cNvPr id="4" name="Slide Number Placeholder 3"/>
          <p:cNvSpPr>
            <a:spLocks noGrp="1"/>
          </p:cNvSpPr>
          <p:nvPr>
            <p:ph type="sldNum" sz="quarter" idx="5"/>
          </p:nvPr>
        </p:nvSpPr>
        <p:spPr/>
        <p:txBody>
          <a:bodyPr/>
          <a:lstStyle/>
          <a:p>
            <a:fld id="{82B95695-1BB5-4C20-8E42-A9369CD718B6}" type="slidenum">
              <a:rPr lang="en-GB" smtClean="0"/>
              <a:t>15</a:t>
            </a:fld>
            <a:endParaRPr lang="en-GB" dirty="0"/>
          </a:p>
        </p:txBody>
      </p:sp>
    </p:spTree>
    <p:extLst>
      <p:ext uri="{BB962C8B-B14F-4D97-AF65-F5344CB8AC3E}">
        <p14:creationId xmlns:p14="http://schemas.microsoft.com/office/powerpoint/2010/main" val="2738087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In my view, and that of my institution, decolonisation is both vital and intellectually defensible. What can be wrong with adding to your collection to better represent a full range of thinkers and cultures. To correct the oversights of previous generations in ignoring, or being ignorant of, theories, ideas, discoveries and inventions which occurred beyond what we now term the global minority of countries who saw themselves as superior, and were able to assume imperial leadership over the nations and cultures they deemed inferior?</a:t>
            </a:r>
          </a:p>
          <a:p>
            <a:endParaRPr lang="en-GB" dirty="0"/>
          </a:p>
          <a:p>
            <a:r>
              <a:rPr lang="en-GB" dirty="0"/>
              <a:t>This is a guide which forms part of a major university project to decolonise the curriculum a few years ago.</a:t>
            </a:r>
          </a:p>
          <a:p>
            <a:r>
              <a:rPr lang="en-GB" dirty="0"/>
              <a:t>https://abdn.cloud.panopto.eu/Panopto/Pages/Viewer.aspx?id=f69ec265-67ad-4787-aa1a-b2c100f57691&amp;start=0  </a:t>
            </a:r>
          </a:p>
          <a:p>
            <a:endParaRPr lang="en-GB" dirty="0"/>
          </a:p>
          <a:p>
            <a:r>
              <a:rPr lang="en-GB" dirty="0"/>
              <a:t>Do I think my colleagues are superheroes for doing this, in the face of criticism from those who say that this is ‘woke’ nonsense? Yes, I do.</a:t>
            </a:r>
          </a:p>
          <a:p>
            <a:endParaRPr lang="en-GB" dirty="0"/>
          </a:p>
          <a:p>
            <a:endParaRPr lang="en-GB" dirty="0"/>
          </a:p>
        </p:txBody>
      </p:sp>
      <p:sp>
        <p:nvSpPr>
          <p:cNvPr id="4" name="Slide Number Placeholder 3"/>
          <p:cNvSpPr>
            <a:spLocks noGrp="1"/>
          </p:cNvSpPr>
          <p:nvPr>
            <p:ph type="sldNum" sz="quarter" idx="5"/>
          </p:nvPr>
        </p:nvSpPr>
        <p:spPr/>
        <p:txBody>
          <a:bodyPr/>
          <a:lstStyle/>
          <a:p>
            <a:fld id="{82B95695-1BB5-4C20-8E42-A9369CD718B6}" type="slidenum">
              <a:rPr lang="en-GB" smtClean="0"/>
              <a:t>16</a:t>
            </a:fld>
            <a:endParaRPr lang="en-GB" dirty="0"/>
          </a:p>
        </p:txBody>
      </p:sp>
    </p:spTree>
    <p:extLst>
      <p:ext uri="{BB962C8B-B14F-4D97-AF65-F5344CB8AC3E}">
        <p14:creationId xmlns:p14="http://schemas.microsoft.com/office/powerpoint/2010/main" val="2019116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Through ignorance, or perhaps deliberately, libraries and universities are attacked for trying to do what we feel is right. We wish to represent more communities. We wish to recognise that the lived experience of some of our communities makes it difficult to engage with some of the works we hold, so we make sure they have warning of this. These trigger warnings have been heavily criticised, and often misunderstood.</a:t>
            </a:r>
          </a:p>
          <a:p>
            <a:endParaRPr lang="en-GB" dirty="0"/>
          </a:p>
          <a:p>
            <a:r>
              <a:rPr lang="en-GB" dirty="0"/>
              <a:t>Here we have an example of an author’s bad tempered response on hearing (incorrectly) that their book as been removed from a reading list, and the newspaper coverage of this assumed it had also been removed from the library. Actually, neither thing was true, in this case. The students were simply offered a choice. The book wasn’t even removed from the reading list, let alone the library. I felt the need to make it clear that it was still there, so this is something I posted on what was still called Twitter at the time.</a:t>
            </a:r>
          </a:p>
          <a:p>
            <a:endParaRPr lang="en-GB" dirty="0"/>
          </a:p>
          <a:p>
            <a:r>
              <a:rPr lang="en-GB" dirty="0"/>
              <a:t>Those that shout loudest about free speech being important for a good education seem also those that are least likely to think critically about what they read, which I find amusingly ironic when I’m managing not to be furious about it.</a:t>
            </a:r>
          </a:p>
        </p:txBody>
      </p:sp>
      <p:sp>
        <p:nvSpPr>
          <p:cNvPr id="4" name="Slide Number Placeholder 3"/>
          <p:cNvSpPr>
            <a:spLocks noGrp="1"/>
          </p:cNvSpPr>
          <p:nvPr>
            <p:ph type="sldNum" sz="quarter" idx="5"/>
          </p:nvPr>
        </p:nvSpPr>
        <p:spPr/>
        <p:txBody>
          <a:bodyPr/>
          <a:lstStyle/>
          <a:p>
            <a:fld id="{82B95695-1BB5-4C20-8E42-A9369CD718B6}" type="slidenum">
              <a:rPr lang="en-GB" smtClean="0"/>
              <a:t>17</a:t>
            </a:fld>
            <a:endParaRPr lang="en-GB" dirty="0"/>
          </a:p>
        </p:txBody>
      </p:sp>
    </p:spTree>
    <p:extLst>
      <p:ext uri="{BB962C8B-B14F-4D97-AF65-F5344CB8AC3E}">
        <p14:creationId xmlns:p14="http://schemas.microsoft.com/office/powerpoint/2010/main" val="1365955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And it gets a whole lot worse.</a:t>
            </a:r>
          </a:p>
          <a:p>
            <a:r>
              <a:rPr lang="en-GB" dirty="0"/>
              <a:t>I don’t know if you’re familiar with this group.</a:t>
            </a:r>
          </a:p>
          <a:p>
            <a:r>
              <a:rPr lang="en-GB" dirty="0"/>
              <a:t>Moms for Liberty is an American political organization that advocates against school teaching that mentions the rights of sexual, gender and race minorities, or discrimination. They have campaigned to ban books that address gender and sexuality from school libraries. Founded in 2021, the group began by campaigning against COVID-19 responses in schools such as mask and requirements for vaccines.</a:t>
            </a:r>
          </a:p>
          <a:p>
            <a:endParaRPr lang="en-GB" dirty="0"/>
          </a:p>
          <a:p>
            <a:r>
              <a:rPr lang="en-GB" sz="1200" b="0" i="0" kern="1200" dirty="0">
                <a:solidFill>
                  <a:schemeClr val="tx1"/>
                </a:solidFill>
                <a:effectLst/>
                <a:latin typeface="+mn-lt"/>
                <a:ea typeface="+mn-ea"/>
                <a:cs typeface="+mn-cs"/>
              </a:rPr>
              <a:t>This quotation is from an audio recording from a </a:t>
            </a:r>
            <a:r>
              <a:rPr lang="en-GB" sz="1200" b="1" i="0" kern="1200" dirty="0">
                <a:solidFill>
                  <a:schemeClr val="tx1"/>
                </a:solidFill>
                <a:effectLst/>
                <a:latin typeface="+mn-lt"/>
                <a:ea typeface="+mn-ea"/>
                <a:cs typeface="+mn-cs"/>
              </a:rPr>
              <a:t>Moms for Liberty</a:t>
            </a:r>
            <a:r>
              <a:rPr lang="en-GB" sz="1200" b="0" i="0" kern="1200" dirty="0">
                <a:solidFill>
                  <a:schemeClr val="tx1"/>
                </a:solidFill>
                <a:effectLst/>
                <a:latin typeface="+mn-lt"/>
                <a:ea typeface="+mn-ea"/>
                <a:cs typeface="+mn-cs"/>
              </a:rPr>
              <a:t> meeting in Arkansas and it was directed at school librarians. The speaker is a leading member of the group. She was subsequently banned from school grounds. She responded that was too harsh a punishment for threatening to gun down librarians.</a:t>
            </a:r>
            <a:endParaRPr lang="en-GB" dirty="0"/>
          </a:p>
        </p:txBody>
      </p:sp>
      <p:sp>
        <p:nvSpPr>
          <p:cNvPr id="4" name="Slide Number Placeholder 3"/>
          <p:cNvSpPr>
            <a:spLocks noGrp="1"/>
          </p:cNvSpPr>
          <p:nvPr>
            <p:ph type="sldNum" sz="quarter" idx="5"/>
          </p:nvPr>
        </p:nvSpPr>
        <p:spPr/>
        <p:txBody>
          <a:bodyPr/>
          <a:lstStyle/>
          <a:p>
            <a:fld id="{82B95695-1BB5-4C20-8E42-A9369CD718B6}" type="slidenum">
              <a:rPr lang="en-GB" smtClean="0"/>
              <a:t>18</a:t>
            </a:fld>
            <a:endParaRPr lang="en-GB" dirty="0"/>
          </a:p>
        </p:txBody>
      </p:sp>
    </p:spTree>
    <p:extLst>
      <p:ext uri="{BB962C8B-B14F-4D97-AF65-F5344CB8AC3E}">
        <p14:creationId xmlns:p14="http://schemas.microsoft.com/office/powerpoint/2010/main" val="3019800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This takes me to my next point. While I might enjoy being regarded as a superhero, some do not. Do we enter our profession to defend our collections, premises, patrons and staff from political extremists. Most of us do not. Did the librarians at the end of death threats anticipate that when they decided to become librarians?</a:t>
            </a:r>
          </a:p>
          <a:p>
            <a:endParaRPr lang="en-GB" dirty="0"/>
          </a:p>
          <a:p>
            <a:r>
              <a:rPr lang="en-GB" dirty="0"/>
              <a:t>Is it wrong to give in and remove books from shelves if you are scared of the consequences? Is it right to be expected to be a superhero when your wages are low and your Library under-resourced?</a:t>
            </a: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2B95695-1BB5-4C20-8E42-A9369CD718B6}" type="slidenum">
              <a:rPr lang="en-GB" smtClean="0"/>
              <a:t>19</a:t>
            </a:fld>
            <a:endParaRPr lang="en-GB" dirty="0"/>
          </a:p>
        </p:txBody>
      </p:sp>
    </p:spTree>
    <p:extLst>
      <p:ext uri="{BB962C8B-B14F-4D97-AF65-F5344CB8AC3E}">
        <p14:creationId xmlns:p14="http://schemas.microsoft.com/office/powerpoint/2010/main" val="2541093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The reason I’m standing here today started in Liverpool, in England, about a year ago.</a:t>
            </a:r>
          </a:p>
          <a:p>
            <a:r>
              <a:rPr lang="en-GB" dirty="0"/>
              <a:t>A keynote speaker gave a talk, I asked a question, and at the end, the lady next to me said ‘that was very interesting, would you like to come and give a talk in Oslo?’ That lady was Inger Stenerson, and here I am, so thank you Inger for giving me this fantastic opportunity.</a:t>
            </a:r>
          </a:p>
          <a:p>
            <a:endParaRPr lang="en-GB" dirty="0"/>
          </a:p>
          <a:p>
            <a:r>
              <a:rPr lang="en-GB" dirty="0"/>
              <a:t>I’ll return to this in a moment, and explain what happened, but I’ll start with a few words about me, and where I’m from.</a:t>
            </a:r>
          </a:p>
          <a:p>
            <a:endParaRPr lang="en-GB" dirty="0"/>
          </a:p>
          <a:p>
            <a:r>
              <a:rPr lang="en-GB" dirty="0"/>
              <a:t>	</a:t>
            </a:r>
          </a:p>
        </p:txBody>
      </p:sp>
      <p:sp>
        <p:nvSpPr>
          <p:cNvPr id="4" name="Slide Number Placeholder 3"/>
          <p:cNvSpPr>
            <a:spLocks noGrp="1"/>
          </p:cNvSpPr>
          <p:nvPr>
            <p:ph type="sldNum" sz="quarter" idx="5"/>
          </p:nvPr>
        </p:nvSpPr>
        <p:spPr/>
        <p:txBody>
          <a:bodyPr/>
          <a:lstStyle/>
          <a:p>
            <a:fld id="{82B95695-1BB5-4C20-8E42-A9369CD718B6}" type="slidenum">
              <a:rPr lang="en-GB" smtClean="0"/>
              <a:t>2</a:t>
            </a:fld>
            <a:endParaRPr lang="en-GB" dirty="0"/>
          </a:p>
        </p:txBody>
      </p:sp>
    </p:spTree>
    <p:extLst>
      <p:ext uri="{BB962C8B-B14F-4D97-AF65-F5344CB8AC3E}">
        <p14:creationId xmlns:p14="http://schemas.microsoft.com/office/powerpoint/2010/main" val="2434258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I’m getting close to the end of my talk now. So at this point in my preparation I was looking for a good quotation to finish on. This quotation felt very appropriate. How true it feels, that this is the reason that liberal thinking librarians are hated so much by a growing right-wing faction who seek to replace facts with their own distorted version of reality. </a:t>
            </a:r>
          </a:p>
          <a:p>
            <a:endParaRPr lang="en-GB" dirty="0"/>
          </a:p>
          <a:p>
            <a:r>
              <a:rPr lang="en-GB" dirty="0"/>
              <a:t>The trouble, and irony, is, that this in itself, is not true. George Orwell never said this. Google it and you’ll find that it’s cited widely across the Internet by the many sites that collect inspirational quotations. But in 2021, the Reuters news agency, and the Orwell Society, officially debunked it. (‘debunk’ means to expose a claim as false). The person who did actually said this is Selwyn Duke, a freelance writer from New York. He describes himself as a “teller of Truth and leftists’ worst nightmare”. </a:t>
            </a:r>
          </a:p>
          <a:p>
            <a:r>
              <a:rPr lang="en-GB" dirty="0"/>
              <a:t>Mr Duke opposes gun control, is sceptical about the theory of evolution, describes immigration as an existential threat, and dismisses climate change. </a:t>
            </a:r>
          </a:p>
          <a:p>
            <a:endParaRPr lang="en-GB" dirty="0"/>
          </a:p>
          <a:p>
            <a:r>
              <a:rPr lang="en-GB" dirty="0"/>
              <a:t>The lessons I take from this are always check your facts, don't rush to believe something because it appears to reinforce your own view. We call this an echochamber in English – where we build an environment around us where we only encounters information that reflects and reinforces their own opinions	 </a:t>
            </a:r>
          </a:p>
        </p:txBody>
      </p:sp>
      <p:sp>
        <p:nvSpPr>
          <p:cNvPr id="4" name="Slide Number Placeholder 3"/>
          <p:cNvSpPr>
            <a:spLocks noGrp="1"/>
          </p:cNvSpPr>
          <p:nvPr>
            <p:ph type="sldNum" sz="quarter" idx="5"/>
          </p:nvPr>
        </p:nvSpPr>
        <p:spPr/>
        <p:txBody>
          <a:bodyPr/>
          <a:lstStyle/>
          <a:p>
            <a:fld id="{82B95695-1BB5-4C20-8E42-A9369CD718B6}" type="slidenum">
              <a:rPr lang="en-GB" smtClean="0"/>
              <a:t>20</a:t>
            </a:fld>
            <a:endParaRPr lang="en-GB" dirty="0"/>
          </a:p>
        </p:txBody>
      </p:sp>
    </p:spTree>
    <p:extLst>
      <p:ext uri="{BB962C8B-B14F-4D97-AF65-F5344CB8AC3E}">
        <p14:creationId xmlns:p14="http://schemas.microsoft.com/office/powerpoint/2010/main" val="4009115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The world now routinely uses AI LLMs to discover knowledge. Even if we don’t intend to, it’s likely that a Google search will include an AI response.</a:t>
            </a:r>
          </a:p>
          <a:p>
            <a:endParaRPr lang="en-GB" dirty="0"/>
          </a:p>
          <a:p>
            <a:r>
              <a:rPr lang="en-GB" dirty="0"/>
              <a:t>But these LLMs are trained on a biased knowledge base, as most published knowledge comes from a dominant western perspective that ignore marginalised communities. And not only that, but it creates a workflow that will make this worse and worse. I want to highlight an excellent recent talk at a conference I attended in London in February, called Researcher to Reader.</a:t>
            </a:r>
          </a:p>
          <a:p>
            <a:endParaRPr lang="en-GB" dirty="0"/>
          </a:p>
          <a:p>
            <a:r>
              <a:rPr lang="en-GB" dirty="0"/>
              <a:t>Here, Nikesh Gosalia, the president of a research publishing technology company, presents a story of how a medical researcher in Western Africa might experience an AI-driven scientific publishing world. </a:t>
            </a:r>
          </a:p>
          <a:p>
            <a:endParaRPr lang="en-GB" dirty="0"/>
          </a:p>
          <a:p>
            <a:r>
              <a:rPr lang="en-GB" dirty="0"/>
              <a:t>He explains how at every stage – literature review, peer review, publication, and post-publication indexing, generative AI reinforces a colonial skewed perspective, and he concludes that in a Gen AI world ‘Western African Research isn’t really part of global knowledge”.</a:t>
            </a:r>
          </a:p>
          <a:p>
            <a:endParaRPr lang="en-GB" dirty="0"/>
          </a:p>
          <a:p>
            <a:r>
              <a:rPr lang="en-GB" dirty="0"/>
              <a:t>As librarians in an open access world, we are now very much part of the research publishing process. We need to think about how we can help fight against the damage this could do to individual researchers and the resulting loss of valuable knowledge to the world.</a:t>
            </a:r>
          </a:p>
          <a:p>
            <a:endParaRPr lang="en-GB" dirty="0"/>
          </a:p>
          <a:p>
            <a:endParaRPr lang="en-GB" dirty="0"/>
          </a:p>
          <a:p>
            <a:r>
              <a:rPr lang="en-GB" dirty="0"/>
              <a:t>(5:00-9:00 the Nigerian researcher story.)</a:t>
            </a:r>
          </a:p>
          <a:p>
            <a:endParaRPr lang="en-GB" dirty="0"/>
          </a:p>
        </p:txBody>
      </p:sp>
      <p:sp>
        <p:nvSpPr>
          <p:cNvPr id="4" name="Slide Number Placeholder 3"/>
          <p:cNvSpPr>
            <a:spLocks noGrp="1"/>
          </p:cNvSpPr>
          <p:nvPr>
            <p:ph type="sldNum" sz="quarter" idx="5"/>
          </p:nvPr>
        </p:nvSpPr>
        <p:spPr/>
        <p:txBody>
          <a:bodyPr/>
          <a:lstStyle/>
          <a:p>
            <a:fld id="{82B95695-1BB5-4C20-8E42-A9369CD718B6}" type="slidenum">
              <a:rPr lang="en-GB" smtClean="0"/>
              <a:t>21</a:t>
            </a:fld>
            <a:endParaRPr lang="en-GB" dirty="0"/>
          </a:p>
        </p:txBody>
      </p:sp>
    </p:spTree>
    <p:extLst>
      <p:ext uri="{BB962C8B-B14F-4D97-AF65-F5344CB8AC3E}">
        <p14:creationId xmlns:p14="http://schemas.microsoft.com/office/powerpoint/2010/main" val="1051818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I leave you with much to think about, I hope. I don’t leave you with any easy answers. My advice is this:</a:t>
            </a:r>
          </a:p>
          <a:p>
            <a:r>
              <a:rPr lang="en-GB" dirty="0"/>
              <a:t>In the spirit of critical librarianship, take time to critically assess your own views. Do you agree with what I’ve said? You may not, and that’s fine. But these are difficult issues, and it’s our professional responsibility in my view to think hard about them, consider our professional values and be authentic in how we position ourselves at what is a complex and challenging time for our profession.</a:t>
            </a:r>
          </a:p>
          <a:p>
            <a:endParaRPr lang="en-GB" dirty="0"/>
          </a:p>
          <a:p>
            <a:r>
              <a:rPr lang="en-GB" dirty="0"/>
              <a:t>If I’ve left you feeling strongly that change is required, what steps can you take? Who has the agency to make these changes? It may not be you, but do you feel able to influence others? Many of the good things happening in my library happened because my colleagues persuaded me that they should, not because I told them that they should.</a:t>
            </a:r>
          </a:p>
          <a:p>
            <a:endParaRPr lang="en-GB" dirty="0"/>
          </a:p>
          <a:p>
            <a:r>
              <a:rPr lang="en-GB" dirty="0"/>
              <a:t>Get involved – in the UK there are various groups discussing these issues. I don’t know how true that is here, and perhaps you can tell me. But joining these groups and getting involved is a good way to learn, and to take collective action.</a:t>
            </a:r>
          </a:p>
          <a:p>
            <a:endParaRPr lang="en-GB" dirty="0"/>
          </a:p>
          <a:p>
            <a:r>
              <a:rPr lang="en-GB" dirty="0"/>
              <a:t>And finally, enjoy feeling like a superhero and taking those compliments from those that wish to tell you that. But don’t feel you have to be. No one should be expected to be superhuman just to do their job – be kind to yourselves. In the words of Chris Hadfield, the inspirational Canadian astronaut, no one changes the world on their own. I know this is true as I watched him say it, and the YouTube link is here.</a:t>
            </a:r>
          </a:p>
          <a:p>
            <a:endParaRPr lang="en-GB" dirty="0"/>
          </a:p>
          <a:p>
            <a:r>
              <a:rPr lang="en-GB" dirty="0"/>
              <a:t>This is Chris Hadfield singing Space Oddity to the world from the International Space Station. You should all be very grateful that I’m not going to finish by singing to you.</a:t>
            </a:r>
          </a:p>
          <a:p>
            <a:endParaRPr lang="en-GB" dirty="0"/>
          </a:p>
        </p:txBody>
      </p:sp>
      <p:sp>
        <p:nvSpPr>
          <p:cNvPr id="4" name="Slide Number Placeholder 3"/>
          <p:cNvSpPr>
            <a:spLocks noGrp="1"/>
          </p:cNvSpPr>
          <p:nvPr>
            <p:ph type="sldNum" sz="quarter" idx="5"/>
          </p:nvPr>
        </p:nvSpPr>
        <p:spPr/>
        <p:txBody>
          <a:bodyPr/>
          <a:lstStyle/>
          <a:p>
            <a:fld id="{82B95695-1BB5-4C20-8E42-A9369CD718B6}" type="slidenum">
              <a:rPr lang="en-GB" smtClean="0"/>
              <a:t>22</a:t>
            </a:fld>
            <a:endParaRPr lang="en-GB" dirty="0"/>
          </a:p>
        </p:txBody>
      </p:sp>
    </p:spTree>
    <p:extLst>
      <p:ext uri="{BB962C8B-B14F-4D97-AF65-F5344CB8AC3E}">
        <p14:creationId xmlns:p14="http://schemas.microsoft.com/office/powerpoint/2010/main" val="2965797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So to ask AI about me once again, I asked Gemini if I was a superhero.</a:t>
            </a:r>
          </a:p>
          <a:p>
            <a:r>
              <a:rPr lang="en-GB" dirty="0"/>
              <a:t>Disappointingly, it’s very clear about the facts in relation to me – I’m not.</a:t>
            </a:r>
          </a:p>
          <a:p>
            <a:endParaRPr lang="en-GB" dirty="0"/>
          </a:p>
          <a:p>
            <a:r>
              <a:rPr lang="en-GB" dirty="0"/>
              <a:t>Interestingly it says that I might be mistakenly called a superhero as I once gave a talk on the subject. Well, I hadn’t then, but I have now!</a:t>
            </a:r>
          </a:p>
        </p:txBody>
      </p:sp>
      <p:sp>
        <p:nvSpPr>
          <p:cNvPr id="4" name="Slide Number Placeholder 3"/>
          <p:cNvSpPr>
            <a:spLocks noGrp="1"/>
          </p:cNvSpPr>
          <p:nvPr>
            <p:ph type="sldNum" sz="quarter" idx="5"/>
          </p:nvPr>
        </p:nvSpPr>
        <p:spPr/>
        <p:txBody>
          <a:bodyPr/>
          <a:lstStyle/>
          <a:p>
            <a:fld id="{82B95695-1BB5-4C20-8E42-A9369CD718B6}" type="slidenum">
              <a:rPr lang="en-GB" smtClean="0"/>
              <a:t>23</a:t>
            </a:fld>
            <a:endParaRPr lang="en-GB" dirty="0"/>
          </a:p>
        </p:txBody>
      </p:sp>
    </p:spTree>
    <p:extLst>
      <p:ext uri="{BB962C8B-B14F-4D97-AF65-F5344CB8AC3E}">
        <p14:creationId xmlns:p14="http://schemas.microsoft.com/office/powerpoint/2010/main" val="3182806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And if you want your own superhero librarian, apparently you can buy one.</a:t>
            </a:r>
          </a:p>
        </p:txBody>
      </p:sp>
      <p:sp>
        <p:nvSpPr>
          <p:cNvPr id="4" name="Slide Number Placeholder 3"/>
          <p:cNvSpPr>
            <a:spLocks noGrp="1"/>
          </p:cNvSpPr>
          <p:nvPr>
            <p:ph type="sldNum" sz="quarter" idx="5"/>
          </p:nvPr>
        </p:nvSpPr>
        <p:spPr/>
        <p:txBody>
          <a:bodyPr/>
          <a:lstStyle/>
          <a:p>
            <a:fld id="{82B95695-1BB5-4C20-8E42-A9369CD718B6}" type="slidenum">
              <a:rPr lang="en-GB" smtClean="0"/>
              <a:t>24</a:t>
            </a:fld>
            <a:endParaRPr lang="en-GB" dirty="0"/>
          </a:p>
        </p:txBody>
      </p:sp>
    </p:spTree>
    <p:extLst>
      <p:ext uri="{BB962C8B-B14F-4D97-AF65-F5344CB8AC3E}">
        <p14:creationId xmlns:p14="http://schemas.microsoft.com/office/powerpoint/2010/main" val="343804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The theme of your event today is AI, so I thought it appropriate to ask two AI tools who they thought I was. </a:t>
            </a:r>
          </a:p>
          <a:p>
            <a:r>
              <a:rPr lang="en-GB" dirty="0"/>
              <a:t>They gave me a very positive response, so I’m happy to share this. I particularly like that I am a public intellectual voice in the open access movement. I couldn’t have put it better myself.</a:t>
            </a:r>
          </a:p>
          <a:p>
            <a:endParaRPr lang="en-GB" dirty="0"/>
          </a:p>
          <a:p>
            <a:r>
              <a:rPr lang="en-GB" dirty="0"/>
              <a:t>But as it notes here, I’m the University Librarian at Aberdeen. I have worked in libraries for nearly 33 years now. I’ve worked in six university libraries (four in England, two in Scotland) and one national library: the national library of Scotland.</a:t>
            </a:r>
          </a:p>
          <a:p>
            <a:r>
              <a:rPr lang="en-GB" dirty="0"/>
              <a:t>My career has more or less progressed alongside the rise of the WWW and the advent of the digital library, and it’s been a fascinating journey.</a:t>
            </a:r>
          </a:p>
        </p:txBody>
      </p:sp>
      <p:sp>
        <p:nvSpPr>
          <p:cNvPr id="4" name="Slide Number Placeholder 3"/>
          <p:cNvSpPr>
            <a:spLocks noGrp="1"/>
          </p:cNvSpPr>
          <p:nvPr>
            <p:ph type="sldNum" sz="quarter" idx="5"/>
          </p:nvPr>
        </p:nvSpPr>
        <p:spPr/>
        <p:txBody>
          <a:bodyPr/>
          <a:lstStyle/>
          <a:p>
            <a:fld id="{82B95695-1BB5-4C20-8E42-A9369CD718B6}" type="slidenum">
              <a:rPr lang="en-GB" smtClean="0"/>
              <a:t>3</a:t>
            </a:fld>
            <a:endParaRPr lang="en-GB" dirty="0"/>
          </a:p>
        </p:txBody>
      </p:sp>
    </p:spTree>
    <p:extLst>
      <p:ext uri="{BB962C8B-B14F-4D97-AF65-F5344CB8AC3E}">
        <p14:creationId xmlns:p14="http://schemas.microsoft.com/office/powerpoint/2010/main" val="2726693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GB" dirty="0"/>
          </a:p>
        </p:txBody>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u="none" strike="noStrike" cap="none" dirty="0">
                <a:solidFill>
                  <a:srgbClr val="000000"/>
                </a:solidFill>
                <a:effectLst/>
                <a:latin typeface="Arial"/>
                <a:ea typeface="Arial"/>
                <a:cs typeface="Arial"/>
                <a:sym typeface="Arial"/>
              </a:rPr>
              <a:t>The University of Aberdeen has been around even longer than I have.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u="none" strike="noStrike" cap="none" dirty="0">
                <a:solidFill>
                  <a:srgbClr val="000000"/>
                </a:solidFill>
                <a:effectLst/>
                <a:latin typeface="Arial"/>
                <a:ea typeface="Arial"/>
                <a:cs typeface="Arial"/>
                <a:sym typeface="Arial"/>
              </a:rPr>
              <a:t>It came into existence in 1495, by virtue of a decree from Pope Alexander VI to support our founder Bishop Elphinstone's vision for Aberdeen to have a University that was "open to all and dedicated to the pursuit of truth in the service of others“. King's College as it was then, became the UK's fifth university, welcoming its first students in 1505.</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u="none" strike="noStrike" cap="none" dirty="0">
                <a:solidFill>
                  <a:srgbClr val="000000"/>
                </a:solidFill>
                <a:effectLst/>
                <a:latin typeface="Arial"/>
                <a:cs typeface="Arial"/>
                <a:sym typeface="Arial"/>
              </a:rPr>
              <a:t>So I can say I work at one of the oldest universities in the United Kingdom, with only four older than mine. But one of those is St Andrews, where my colleague Katie works, which I think is 82 years older…!</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b="0" i="0" u="none" strike="noStrike" cap="none" dirty="0">
                <a:solidFill>
                  <a:srgbClr val="000000"/>
                </a:solidFill>
                <a:effectLst/>
                <a:latin typeface="Arial"/>
                <a:cs typeface="Arial"/>
                <a:sym typeface="Arial"/>
              </a:rPr>
              <a:t>I like to say that I work at a university that has the world’s oldest open research mission statement. As a librarian who has been dedicated for over 20 years to making university research open to everyone, it delights me to work at a university that set out to be open to all over 500 years ago.</a:t>
            </a:r>
            <a:endParaRPr lang="en-GB" dirty="0"/>
          </a:p>
          <a:p>
            <a:pPr marL="158750" indent="0">
              <a:buNone/>
            </a:pPr>
            <a:endParaRPr lang="en-GB" dirty="0"/>
          </a:p>
          <a:p>
            <a:pPr marL="158750" indent="0">
              <a:buNone/>
            </a:pPr>
            <a:endParaRPr lang="en-GB" dirty="0"/>
          </a:p>
        </p:txBody>
      </p:sp>
    </p:spTree>
    <p:extLst>
      <p:ext uri="{BB962C8B-B14F-4D97-AF65-F5344CB8AC3E}">
        <p14:creationId xmlns:p14="http://schemas.microsoft.com/office/powerpoint/2010/main" val="647980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B0CEA-0329-C2DD-8F8B-066CCCFFB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548FE-865E-9F3D-29CB-5E8F11117993}"/>
              </a:ext>
            </a:extLst>
          </p:cNvPr>
          <p:cNvSpPr>
            <a:spLocks noGrp="1" noRot="1" noChangeAspect="1"/>
          </p:cNvSpPr>
          <p:nvPr>
            <p:ph type="sldImg"/>
          </p:nvPr>
        </p:nvSpPr>
        <p:spPr>
          <a:xfrm>
            <a:off x="381000" y="685800"/>
            <a:ext cx="6096000" cy="3429000"/>
          </a:xfrm>
        </p:spPr>
        <p:txBody>
          <a:bodyPr/>
          <a:lstStyle/>
          <a:p>
            <a:endParaRPr lang="en-GB" dirty="0"/>
          </a:p>
        </p:txBody>
      </p:sp>
      <p:sp>
        <p:nvSpPr>
          <p:cNvPr id="3" name="Notes Placeholder 2">
            <a:extLst>
              <a:ext uri="{FF2B5EF4-FFF2-40B4-BE49-F238E27FC236}">
                <a16:creationId xmlns:a16="http://schemas.microsoft.com/office/drawing/2014/main" id="{6C03E8A2-0F3B-C1AE-BEB8-EF59E48ACF4A}"/>
              </a:ext>
            </a:extLst>
          </p:cNvPr>
          <p:cNvSpPr>
            <a:spLocks noGrp="1"/>
          </p:cNvSpPr>
          <p:nvPr>
            <p:ph type="body" idx="1"/>
          </p:nvPr>
        </p:nvSpPr>
        <p:spPr/>
        <p:txBody>
          <a:bodyPr/>
          <a:lstStyle/>
          <a:p>
            <a:r>
              <a:rPr lang="en-GB" sz="1100" b="0" i="0" u="none" strike="noStrike" cap="none" dirty="0">
                <a:solidFill>
                  <a:srgbClr val="000000"/>
                </a:solidFill>
                <a:effectLst/>
                <a:latin typeface="Arial"/>
                <a:ea typeface="Arial"/>
                <a:cs typeface="Arial"/>
                <a:sym typeface="Arial"/>
              </a:rPr>
              <a:t>The University of Aberdeen as it is now came into being when two colleges merged. Marischal College, founded in 1593, merged with King’s College in 1860.</a:t>
            </a:r>
          </a:p>
          <a:p>
            <a:endParaRPr lang="en-GB"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Marischal College’s original medieval buildings were replaced in the 1830s, and in 1906 new construction made it the second-largest granite building in the world. </a:t>
            </a:r>
          </a:p>
          <a:p>
            <a:endParaRPr lang="en-GB"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The largest is a royal complex near Madrid. The Royal Site of San Lorenzo de El Escorial, located 45km northwest of Madrid, Spain, is a massive 16th-century complex serving as a monastery, royal palace, library, and pantheon.</a:t>
            </a:r>
          </a:p>
          <a:p>
            <a:endParaRPr lang="en-GB"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Today, the University has about 3,000 staff and about 14,000 students. Relatively small, which makes for a strong sense of community. </a:t>
            </a:r>
          </a:p>
          <a:p>
            <a:endParaRPr lang="en-GB" sz="1100" b="0" i="0" u="none" strike="noStrike" cap="none" dirty="0">
              <a:solidFill>
                <a:srgbClr val="000000"/>
              </a:solidFill>
              <a:effectLst/>
              <a:latin typeface="Arial"/>
              <a:ea typeface="Arial"/>
              <a:cs typeface="Arial"/>
              <a:sym typeface="Arial"/>
            </a:endParaRPr>
          </a:p>
          <a:p>
            <a:endParaRPr lang="en-GB" dirty="0"/>
          </a:p>
        </p:txBody>
      </p:sp>
    </p:spTree>
    <p:extLst>
      <p:ext uri="{BB962C8B-B14F-4D97-AF65-F5344CB8AC3E}">
        <p14:creationId xmlns:p14="http://schemas.microsoft.com/office/powerpoint/2010/main" val="3718984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And this is where I work. Very much not over 500 years old. The main library building was designed by Danish architects Schmidt Hammer Lassen and completed in 2011. It is named after Sir Duncan Rice, a previous Principal of the university. The cube-shaped building can be seen prominently from the entire campus and much of the city. It is a nine storey tower, clad in jagged stripes of white and clear glass. The building has a floorspace of 15,500 square metres. It houses several of the University's historic collections, including more than a quarter of a million rare books and manuscripts.</a:t>
            </a:r>
          </a:p>
          <a:p>
            <a:endParaRPr lang="en-GB" dirty="0"/>
          </a:p>
          <a:p>
            <a:r>
              <a:rPr lang="en-GB" dirty="0"/>
              <a:t>Contrasting with the geometric exterior, the central atrium has an organic form, shifting in location across the levels.</a:t>
            </a:r>
          </a:p>
          <a:p>
            <a:r>
              <a:rPr lang="en-GB" dirty="0"/>
              <a:t>Across the levels above the ground there are 1,200 reading spaces. Above ground there are 13 km of shelving to hold 400,000 books.</a:t>
            </a:r>
          </a:p>
          <a:p>
            <a:endParaRPr lang="en-GB" dirty="0"/>
          </a:p>
          <a:p>
            <a:r>
              <a:rPr lang="en-GB" dirty="0"/>
              <a:t>Here you see on the right., HM QE11 with the Librarian at the time at the official opening of the Library in 2012.</a:t>
            </a:r>
          </a:p>
          <a:p>
            <a:r>
              <a:rPr lang="en-GB" dirty="0"/>
              <a:t>On the left, 13 years later, you see me meeting Queen Camilla who visited in early 2025, and is Chancellor of the University of Aberdeen.</a:t>
            </a:r>
          </a:p>
        </p:txBody>
      </p:sp>
      <p:sp>
        <p:nvSpPr>
          <p:cNvPr id="4" name="Slide Number Placeholder 3"/>
          <p:cNvSpPr>
            <a:spLocks noGrp="1"/>
          </p:cNvSpPr>
          <p:nvPr>
            <p:ph type="sldNum" sz="quarter" idx="5"/>
          </p:nvPr>
        </p:nvSpPr>
        <p:spPr/>
        <p:txBody>
          <a:bodyPr/>
          <a:lstStyle/>
          <a:p>
            <a:fld id="{82B95695-1BB5-4C20-8E42-A9369CD718B6}" type="slidenum">
              <a:rPr lang="en-GB" smtClean="0"/>
              <a:t>6</a:t>
            </a:fld>
            <a:endParaRPr lang="en-GB" dirty="0"/>
          </a:p>
        </p:txBody>
      </p:sp>
    </p:spTree>
    <p:extLst>
      <p:ext uri="{BB962C8B-B14F-4D97-AF65-F5344CB8AC3E}">
        <p14:creationId xmlns:p14="http://schemas.microsoft.com/office/powerpoint/2010/main" val="1698945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Are librarians superheroes?</a:t>
            </a:r>
          </a:p>
          <a:p>
            <a:endParaRPr lang="en-GB" dirty="0"/>
          </a:p>
          <a:p>
            <a:r>
              <a:rPr lang="en-GB" dirty="0"/>
              <a:t>This librarian certainly wanted to be a superhero. I had a vague memory of a photograph of me wearing an appropriate clothing, and I found it! This is me, on the left, wearing a superman t shirt! You can see that I had a beard, even at the age of 10, in 1979!  This is my father, and my younger brother. You can’t tell, but he has a Star Wars t shirt on.</a:t>
            </a:r>
          </a:p>
          <a:p>
            <a:endParaRPr lang="en-GB" dirty="0"/>
          </a:p>
          <a:p>
            <a:r>
              <a:rPr lang="en-GB" dirty="0"/>
              <a:t>There is a story behind the reason we all have beards but come and ask me in the break…</a:t>
            </a:r>
          </a:p>
        </p:txBody>
      </p:sp>
      <p:sp>
        <p:nvSpPr>
          <p:cNvPr id="4" name="Slide Number Placeholder 3"/>
          <p:cNvSpPr>
            <a:spLocks noGrp="1"/>
          </p:cNvSpPr>
          <p:nvPr>
            <p:ph type="sldNum" sz="quarter" idx="5"/>
          </p:nvPr>
        </p:nvSpPr>
        <p:spPr/>
        <p:txBody>
          <a:bodyPr/>
          <a:lstStyle/>
          <a:p>
            <a:fld id="{82B95695-1BB5-4C20-8E42-A9369CD718B6}" type="slidenum">
              <a:rPr lang="en-GB" smtClean="0"/>
              <a:t>7</a:t>
            </a:fld>
            <a:endParaRPr lang="en-GB" dirty="0"/>
          </a:p>
        </p:txBody>
      </p:sp>
    </p:spTree>
    <p:extLst>
      <p:ext uri="{BB962C8B-B14F-4D97-AF65-F5344CB8AC3E}">
        <p14:creationId xmlns:p14="http://schemas.microsoft.com/office/powerpoint/2010/main" val="855290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AAF3B-BCAC-FE10-9F5B-5A528FA43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FE9D6-F1FF-08AB-2A54-E62E0B05A9AC}"/>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7B7B4AF4-C191-E90A-2A97-C4119927498B}"/>
              </a:ext>
            </a:extLst>
          </p:cNvPr>
          <p:cNvSpPr>
            <a:spLocks noGrp="1"/>
          </p:cNvSpPr>
          <p:nvPr>
            <p:ph type="body" idx="1"/>
          </p:nvPr>
        </p:nvSpPr>
        <p:spPr/>
        <p:txBody>
          <a:bodyPr/>
          <a:lstStyle/>
          <a:p>
            <a:r>
              <a:rPr lang="en-GB" dirty="0"/>
              <a:t>So you remember what I said earlier – it all started in Liverpool last year.</a:t>
            </a:r>
          </a:p>
          <a:p>
            <a:endParaRPr lang="en-GB" dirty="0"/>
          </a:p>
          <a:p>
            <a:r>
              <a:rPr lang="en-GB" dirty="0"/>
              <a:t>A keynote speaker, not a librarian, but clearly very conscious he was talking to an audience of librarians, told us we were superheroes, defending truth and accuracy. Which is nice, right? I think we all like to hear that we’re doing good and important work.</a:t>
            </a:r>
          </a:p>
          <a:p>
            <a:endParaRPr lang="en-GB" dirty="0"/>
          </a:p>
          <a:p>
            <a:r>
              <a:rPr lang="en-GB" dirty="0"/>
              <a:t>But I always like to be disagreeable, so I put my hand up at the end, and said ‘but is that really true?’ And in a moment I’ll explain what was on my mind when I asked that question.</a:t>
            </a:r>
          </a:p>
          <a:p>
            <a:endParaRPr lang="en-GB" dirty="0"/>
          </a:p>
          <a:p>
            <a:r>
              <a:rPr lang="en-GB" dirty="0"/>
              <a:t>I think we have what I’ll describe as the librarian superhero trope. It’s a figure of speech, but it’s often used by those that want to praise us for what we do.</a:t>
            </a:r>
          </a:p>
          <a:p>
            <a:r>
              <a:rPr lang="en-GB" dirty="0"/>
              <a:t>What does it actually mean? Are we superheroes?</a:t>
            </a:r>
          </a:p>
          <a:p>
            <a:r>
              <a:rPr lang="en-GB" dirty="0"/>
              <a:t>Or is it possible might we be part of the problem?</a:t>
            </a:r>
          </a:p>
          <a:p>
            <a:r>
              <a:rPr lang="en-GB" dirty="0"/>
              <a:t>And if we are superheroes, is that a good thing?</a:t>
            </a:r>
          </a:p>
          <a:p>
            <a:endParaRPr lang="en-GB" dirty="0"/>
          </a:p>
          <a:p>
            <a:r>
              <a:rPr lang="en-GB" dirty="0"/>
              <a:t>And if I try to somewhat clumsily connect this to the theme of your conference, might AI be our kryptonite, capable of destroying our superpowers?</a:t>
            </a:r>
          </a:p>
          <a:p>
            <a:endParaRPr lang="en-GB" dirty="0"/>
          </a:p>
          <a:p>
            <a:endParaRPr lang="en-GB" dirty="0"/>
          </a:p>
        </p:txBody>
      </p:sp>
      <p:sp>
        <p:nvSpPr>
          <p:cNvPr id="4" name="Slide Number Placeholder 3">
            <a:extLst>
              <a:ext uri="{FF2B5EF4-FFF2-40B4-BE49-F238E27FC236}">
                <a16:creationId xmlns:a16="http://schemas.microsoft.com/office/drawing/2014/main" id="{E104ED3B-CB1D-F34C-B69F-D06B5B6818C4}"/>
              </a:ext>
            </a:extLst>
          </p:cNvPr>
          <p:cNvSpPr>
            <a:spLocks noGrp="1"/>
          </p:cNvSpPr>
          <p:nvPr>
            <p:ph type="sldNum" sz="quarter" idx="5"/>
          </p:nvPr>
        </p:nvSpPr>
        <p:spPr/>
        <p:txBody>
          <a:bodyPr/>
          <a:lstStyle/>
          <a:p>
            <a:fld id="{82B95695-1BB5-4C20-8E42-A9369CD718B6}" type="slidenum">
              <a:rPr lang="en-GB" smtClean="0"/>
              <a:t>8</a:t>
            </a:fld>
            <a:endParaRPr lang="en-GB" dirty="0"/>
          </a:p>
        </p:txBody>
      </p:sp>
    </p:spTree>
    <p:extLst>
      <p:ext uri="{BB962C8B-B14F-4D97-AF65-F5344CB8AC3E}">
        <p14:creationId xmlns:p14="http://schemas.microsoft.com/office/powerpoint/2010/main" val="2785279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So this is what was on my mind when I asked my question in Liverpool.</a:t>
            </a:r>
          </a:p>
          <a:p>
            <a:r>
              <a:rPr lang="en-GB" dirty="0"/>
              <a:t>The conference took place very soon after President Trump decided that the Gulf of Mexico was actually the Gulf of America, and that Mount Denali in Alaska, should revert to Mount McKinley. </a:t>
            </a:r>
          </a:p>
          <a:p>
            <a:r>
              <a:rPr lang="en-GB" dirty="0"/>
              <a:t>This is by no means the most destructive decision made by the 47</a:t>
            </a:r>
            <a:r>
              <a:rPr lang="en-GB" baseline="30000" dirty="0"/>
              <a:t>th</a:t>
            </a:r>
            <a:r>
              <a:rPr lang="en-GB" dirty="0"/>
              <a:t> President of the US, of course, and I despair of his impact on the world at the moment.</a:t>
            </a:r>
          </a:p>
          <a:p>
            <a:endParaRPr lang="en-GB" dirty="0"/>
          </a:p>
          <a:p>
            <a:r>
              <a:rPr lang="en-GB" dirty="0"/>
              <a:t>But, nevertheless, the consequences of this decision concern me from a professional point of view.</a:t>
            </a:r>
          </a:p>
          <a:p>
            <a:endParaRPr lang="en-GB" dirty="0"/>
          </a:p>
          <a:p>
            <a:r>
              <a:rPr lang="en-GB" dirty="0"/>
              <a:t>Trump’s Executive Order of January 2025 was a very politically-motivated decision. “Mount McKinley” and “Gulf of America” represent a Trump and Republican world view. America is dominant, and other nations, and ethnic communities should be subservient. Mexico does not deserve to have its name attached to the surrounding sea. So what that Denali was the name used for centuries by the indigenous (original inhabitants of a region) Alaskan population?</a:t>
            </a:r>
          </a:p>
          <a:p>
            <a:r>
              <a:rPr lang="en-GB" dirty="0"/>
              <a:t>Mount McKinley was a politically motivated name when it was proposed in 1896 in support of the candidate who became the 25</a:t>
            </a:r>
            <a:r>
              <a:rPr lang="en-GB" baseline="30000" dirty="0"/>
              <a:t>th</a:t>
            </a:r>
            <a:r>
              <a:rPr lang="en-GB" dirty="0"/>
              <a:t> president of the US, William McKinley. McKinley never even visited Alaska, let alone the mountain named in his honour.</a:t>
            </a:r>
          </a:p>
          <a:p>
            <a:endParaRPr lang="en-GB" dirty="0"/>
          </a:p>
          <a:p>
            <a:r>
              <a:rPr lang="en-GB" dirty="0"/>
              <a:t>The Gulf of Mexico is more complicated in that it was named that by Europeans, but the term derives from the indigenous name for the original inhabitants of Mexico, the Aztecs. The proposal to change the name was originally a joke by a comedian in 2010*. Clearly Trumps America wanted to stop Mexicans coming in, kick those that were already in back out, and refuse to have anything to do with anything that isn’t American. So why not make the whole gulf American. And like so many other things he has done that we might think preposterous, Trump went ahead and did it.</a:t>
            </a:r>
          </a:p>
          <a:p>
            <a:endParaRPr lang="en-GB" dirty="0"/>
          </a:p>
          <a:p>
            <a:r>
              <a:rPr lang="en-GB" dirty="0"/>
              <a:t>And here’s my concern – as a result the LoC changed its subject headings. And because libraries the world over use LoC subject headings, the way knowledge is described, internationally, has changed. On the whim of a single man. It’s politically motivated, and yet the LoC continues to proclaim its neutrality. As Mike Olson says in the article I’ve cited here, ‘neutrality in classification doesn’t exist’.</a:t>
            </a:r>
          </a:p>
          <a:p>
            <a:endParaRPr lang="en-GB" dirty="0"/>
          </a:p>
          <a:p>
            <a:r>
              <a:rPr lang="en-GB" dirty="0"/>
              <a:t>*</a:t>
            </a:r>
            <a:r>
              <a:rPr lang="en-GB" sz="1200" b="0" i="0" kern="1200" dirty="0">
                <a:solidFill>
                  <a:schemeClr val="tx1"/>
                </a:solidFill>
                <a:effectLst/>
                <a:latin typeface="+mn-lt"/>
                <a:ea typeface="+mn-ea"/>
                <a:cs typeface="+mn-cs"/>
              </a:rPr>
              <a:t>In 2010, comedian Stephen Colbert joked it should be named the "Gulf of America" because "we broke it, we bought it" following the Deepwater Horizon oil spill, </a:t>
            </a: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2B95695-1BB5-4C20-8E42-A9369CD718B6}" type="slidenum">
              <a:rPr lang="en-GB" smtClean="0"/>
              <a:t>9</a:t>
            </a:fld>
            <a:endParaRPr lang="en-GB" dirty="0"/>
          </a:p>
        </p:txBody>
      </p:sp>
    </p:spTree>
    <p:extLst>
      <p:ext uri="{BB962C8B-B14F-4D97-AF65-F5344CB8AC3E}">
        <p14:creationId xmlns:p14="http://schemas.microsoft.com/office/powerpoint/2010/main" val="4122390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0746A-3D24-E084-D92B-A879CCC409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907777-8A19-3AAA-1AD6-5B43D309F4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D7581C0-A12D-8F60-5452-CFF9CFEEED8E}"/>
              </a:ext>
            </a:extLst>
          </p:cNvPr>
          <p:cNvSpPr>
            <a:spLocks noGrp="1"/>
          </p:cNvSpPr>
          <p:nvPr>
            <p:ph type="dt" sz="half" idx="10"/>
          </p:nvPr>
        </p:nvSpPr>
        <p:spPr/>
        <p:txBody>
          <a:bodyPr/>
          <a:lstStyle/>
          <a:p>
            <a:fld id="{9DBD212D-6FD6-4743-934D-B3419C4E5953}" type="datetimeFigureOut">
              <a:rPr lang="en-GB" smtClean="0"/>
              <a:t>23/04/2026</a:t>
            </a:fld>
            <a:endParaRPr lang="en-GB" dirty="0"/>
          </a:p>
        </p:txBody>
      </p:sp>
      <p:sp>
        <p:nvSpPr>
          <p:cNvPr id="5" name="Footer Placeholder 4">
            <a:extLst>
              <a:ext uri="{FF2B5EF4-FFF2-40B4-BE49-F238E27FC236}">
                <a16:creationId xmlns:a16="http://schemas.microsoft.com/office/drawing/2014/main" id="{48CDB319-88E3-8162-2954-95D7FB012EB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952D53D-3C60-56D5-C7AE-D3CBA9B731B0}"/>
              </a:ext>
            </a:extLst>
          </p:cNvPr>
          <p:cNvSpPr>
            <a:spLocks noGrp="1"/>
          </p:cNvSpPr>
          <p:nvPr>
            <p:ph type="sldNum" sz="quarter" idx="12"/>
          </p:nvPr>
        </p:nvSpPr>
        <p:spPr/>
        <p:txBody>
          <a:bodyPr/>
          <a:lstStyle/>
          <a:p>
            <a:fld id="{D29E157B-B852-4A24-AA85-4E35862BFAD9}" type="slidenum">
              <a:rPr lang="en-GB" smtClean="0"/>
              <a:t>‹#›</a:t>
            </a:fld>
            <a:endParaRPr lang="en-GB" dirty="0"/>
          </a:p>
        </p:txBody>
      </p:sp>
    </p:spTree>
    <p:extLst>
      <p:ext uri="{BB962C8B-B14F-4D97-AF65-F5344CB8AC3E}">
        <p14:creationId xmlns:p14="http://schemas.microsoft.com/office/powerpoint/2010/main" val="176221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8539-CE5C-B7F6-38E9-93F336A81B2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F8477B-4C29-C65A-2BAE-F5C4A4908D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21B984-7249-04D5-812B-773073DAAF6F}"/>
              </a:ext>
            </a:extLst>
          </p:cNvPr>
          <p:cNvSpPr>
            <a:spLocks noGrp="1"/>
          </p:cNvSpPr>
          <p:nvPr>
            <p:ph type="dt" sz="half" idx="10"/>
          </p:nvPr>
        </p:nvSpPr>
        <p:spPr/>
        <p:txBody>
          <a:bodyPr/>
          <a:lstStyle/>
          <a:p>
            <a:fld id="{9DBD212D-6FD6-4743-934D-B3419C4E5953}" type="datetimeFigureOut">
              <a:rPr lang="en-GB" smtClean="0"/>
              <a:t>23/04/2026</a:t>
            </a:fld>
            <a:endParaRPr lang="en-GB" dirty="0"/>
          </a:p>
        </p:txBody>
      </p:sp>
      <p:sp>
        <p:nvSpPr>
          <p:cNvPr id="5" name="Footer Placeholder 4">
            <a:extLst>
              <a:ext uri="{FF2B5EF4-FFF2-40B4-BE49-F238E27FC236}">
                <a16:creationId xmlns:a16="http://schemas.microsoft.com/office/drawing/2014/main" id="{63C7A918-3742-C9E9-AFC9-C125C761AE1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AAF6E1F-EED7-135D-0ABE-DE626D490919}"/>
              </a:ext>
            </a:extLst>
          </p:cNvPr>
          <p:cNvSpPr>
            <a:spLocks noGrp="1"/>
          </p:cNvSpPr>
          <p:nvPr>
            <p:ph type="sldNum" sz="quarter" idx="12"/>
          </p:nvPr>
        </p:nvSpPr>
        <p:spPr/>
        <p:txBody>
          <a:bodyPr/>
          <a:lstStyle/>
          <a:p>
            <a:fld id="{D29E157B-B852-4A24-AA85-4E35862BFAD9}" type="slidenum">
              <a:rPr lang="en-GB" smtClean="0"/>
              <a:t>‹#›</a:t>
            </a:fld>
            <a:endParaRPr lang="en-GB" dirty="0"/>
          </a:p>
        </p:txBody>
      </p:sp>
    </p:spTree>
    <p:extLst>
      <p:ext uri="{BB962C8B-B14F-4D97-AF65-F5344CB8AC3E}">
        <p14:creationId xmlns:p14="http://schemas.microsoft.com/office/powerpoint/2010/main" val="236907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46975B-9B42-DD01-4A93-B05E4D101B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4805CB-A33E-B15F-35E6-BC68EF0A0C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DE8368-FE59-34CB-AA02-37C853A97CFF}"/>
              </a:ext>
            </a:extLst>
          </p:cNvPr>
          <p:cNvSpPr>
            <a:spLocks noGrp="1"/>
          </p:cNvSpPr>
          <p:nvPr>
            <p:ph type="dt" sz="half" idx="10"/>
          </p:nvPr>
        </p:nvSpPr>
        <p:spPr/>
        <p:txBody>
          <a:bodyPr/>
          <a:lstStyle/>
          <a:p>
            <a:fld id="{9DBD212D-6FD6-4743-934D-B3419C4E5953}" type="datetimeFigureOut">
              <a:rPr lang="en-GB" smtClean="0"/>
              <a:t>23/04/2026</a:t>
            </a:fld>
            <a:endParaRPr lang="en-GB" dirty="0"/>
          </a:p>
        </p:txBody>
      </p:sp>
      <p:sp>
        <p:nvSpPr>
          <p:cNvPr id="5" name="Footer Placeholder 4">
            <a:extLst>
              <a:ext uri="{FF2B5EF4-FFF2-40B4-BE49-F238E27FC236}">
                <a16:creationId xmlns:a16="http://schemas.microsoft.com/office/drawing/2014/main" id="{EA7658C5-5F78-D289-8CCA-25774B99675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1D7974E-DE07-6BFE-7BB2-C885284207A8}"/>
              </a:ext>
            </a:extLst>
          </p:cNvPr>
          <p:cNvSpPr>
            <a:spLocks noGrp="1"/>
          </p:cNvSpPr>
          <p:nvPr>
            <p:ph type="sldNum" sz="quarter" idx="12"/>
          </p:nvPr>
        </p:nvSpPr>
        <p:spPr/>
        <p:txBody>
          <a:bodyPr/>
          <a:lstStyle/>
          <a:p>
            <a:fld id="{D29E157B-B852-4A24-AA85-4E35862BFAD9}" type="slidenum">
              <a:rPr lang="en-GB" smtClean="0"/>
              <a:t>‹#›</a:t>
            </a:fld>
            <a:endParaRPr lang="en-GB" dirty="0"/>
          </a:p>
        </p:txBody>
      </p:sp>
    </p:spTree>
    <p:extLst>
      <p:ext uri="{BB962C8B-B14F-4D97-AF65-F5344CB8AC3E}">
        <p14:creationId xmlns:p14="http://schemas.microsoft.com/office/powerpoint/2010/main" val="380553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A81423-59AF-2674-C41D-3F51C1DC5CB4}"/>
              </a:ext>
            </a:extLst>
          </p:cNvPr>
          <p:cNvSpPr>
            <a:spLocks noGrp="1"/>
          </p:cNvSpPr>
          <p:nvPr>
            <p:ph type="title"/>
          </p:nvPr>
        </p:nvSpPr>
        <p:spPr>
          <a:xfrm>
            <a:off x="345600" y="1852800"/>
            <a:ext cx="6388800" cy="1766400"/>
          </a:xfrm>
          <a:prstGeom prst="rect">
            <a:avLst/>
          </a:prstGeom>
        </p:spPr>
        <p:txBody>
          <a:bodyPr/>
          <a:lstStyle>
            <a:lvl1pPr>
              <a:lnSpc>
                <a:spcPts val="6800"/>
              </a:lnSpc>
              <a:defRPr sz="6667" b="1">
                <a:solidFill>
                  <a:schemeClr val="bg1"/>
                </a:solidFill>
              </a:defRPr>
            </a:lvl1pPr>
          </a:lstStyle>
          <a:p>
            <a:pPr>
              <a:lnSpc>
                <a:spcPts val="5100"/>
              </a:lnSpc>
            </a:pPr>
            <a:r>
              <a:rPr lang="en-US" sz="6667" b="1">
                <a:solidFill>
                  <a:schemeClr val="bg1"/>
                </a:solidFill>
              </a:rPr>
              <a:t>Click to edit Master title style</a:t>
            </a:r>
            <a:endParaRPr lang="en-US" sz="6667" b="1" dirty="0">
              <a:solidFill>
                <a:schemeClr val="bg1"/>
              </a:solidFill>
            </a:endParaRPr>
          </a:p>
        </p:txBody>
      </p:sp>
      <p:pic>
        <p:nvPicPr>
          <p:cNvPr id="5" name="Picture 4" descr="Aurora borealis">
            <a:extLst>
              <a:ext uri="{FF2B5EF4-FFF2-40B4-BE49-F238E27FC236}">
                <a16:creationId xmlns:a16="http://schemas.microsoft.com/office/drawing/2014/main" id="{D8998E38-7B7F-0C9A-943A-08547EF312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89601" y="754441"/>
            <a:ext cx="5771664" cy="5370588"/>
          </a:xfrm>
          <a:prstGeom prst="rect">
            <a:avLst/>
          </a:prstGeom>
        </p:spPr>
      </p:pic>
      <p:pic>
        <p:nvPicPr>
          <p:cNvPr id="2" name="Picture 1">
            <a:extLst>
              <a:ext uri="{FF2B5EF4-FFF2-40B4-BE49-F238E27FC236}">
                <a16:creationId xmlns:a16="http://schemas.microsoft.com/office/drawing/2014/main" id="{22BCCC13-4C68-6286-F64C-F4D4357D5E7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14821" y="755550"/>
            <a:ext cx="4974767" cy="2267908"/>
          </a:xfrm>
          <a:prstGeom prst="rect">
            <a:avLst/>
          </a:prstGeom>
        </p:spPr>
      </p:pic>
      <p:pic>
        <p:nvPicPr>
          <p:cNvPr id="3" name="Picture 2">
            <a:extLst>
              <a:ext uri="{FF2B5EF4-FFF2-40B4-BE49-F238E27FC236}">
                <a16:creationId xmlns:a16="http://schemas.microsoft.com/office/drawing/2014/main" id="{B66FC2EE-D53C-5439-FD07-9FDDDC09FB6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519865" y="753789"/>
            <a:ext cx="2942591" cy="1715156"/>
          </a:xfrm>
          <a:prstGeom prst="rect">
            <a:avLst/>
          </a:prstGeom>
        </p:spPr>
      </p:pic>
      <p:pic>
        <p:nvPicPr>
          <p:cNvPr id="4" name="Picture 3">
            <a:extLst>
              <a:ext uri="{FF2B5EF4-FFF2-40B4-BE49-F238E27FC236}">
                <a16:creationId xmlns:a16="http://schemas.microsoft.com/office/drawing/2014/main" id="{35AAACDE-B985-A500-ACB0-16600B9CC32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4870077" y="4197553"/>
            <a:ext cx="3649788" cy="1926503"/>
          </a:xfrm>
          <a:prstGeom prst="rect">
            <a:avLst/>
          </a:prstGeom>
        </p:spPr>
      </p:pic>
      <p:pic>
        <p:nvPicPr>
          <p:cNvPr id="8" name="Logo" descr="University of Aberdeen Logo">
            <a:extLst>
              <a:ext uri="{FF2B5EF4-FFF2-40B4-BE49-F238E27FC236}">
                <a16:creationId xmlns:a16="http://schemas.microsoft.com/office/drawing/2014/main" id="{3F8FD775-1144-CC55-9A99-E37EA2E49C55}"/>
              </a:ext>
            </a:extLst>
          </p:cNvPr>
          <p:cNvPicPr>
            <a:picLocks noChangeAspect="1"/>
          </p:cNvPicPr>
          <p:nvPr userDrawn="1"/>
        </p:nvPicPr>
        <p:blipFill>
          <a:blip r:embed="rId6"/>
          <a:stretch>
            <a:fillRect/>
          </a:stretch>
        </p:blipFill>
        <p:spPr bwMode="black">
          <a:xfrm>
            <a:off x="436285" y="3948520"/>
            <a:ext cx="1920000" cy="526769"/>
          </a:xfrm>
          <a:prstGeom prst="rect">
            <a:avLst/>
          </a:prstGeom>
        </p:spPr>
      </p:pic>
    </p:spTree>
    <p:extLst>
      <p:ext uri="{BB962C8B-B14F-4D97-AF65-F5344CB8AC3E}">
        <p14:creationId xmlns:p14="http://schemas.microsoft.com/office/powerpoint/2010/main" val="137031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1B14EB-7D34-8496-1EAA-B01596880227}"/>
              </a:ext>
            </a:extLst>
          </p:cNvPr>
          <p:cNvSpPr>
            <a:spLocks noGrp="1"/>
          </p:cNvSpPr>
          <p:nvPr>
            <p:ph type="title"/>
          </p:nvPr>
        </p:nvSpPr>
        <p:spPr>
          <a:xfrm>
            <a:off x="801600" y="2654401"/>
            <a:ext cx="10552201" cy="774600"/>
          </a:xfrm>
          <a:prstGeom prst="rect">
            <a:avLst/>
          </a:prstGeom>
        </p:spPr>
        <p:txBody>
          <a:bodyPr/>
          <a:lstStyle>
            <a:lvl1pPr>
              <a:defRPr sz="3733" b="1">
                <a:solidFill>
                  <a:schemeClr val="bg1"/>
                </a:solidFill>
              </a:defRPr>
            </a:lvl1pPr>
          </a:lstStyle>
          <a:p>
            <a:r>
              <a:rPr lang="en-US"/>
              <a:t>Click to edit Master title style</a:t>
            </a:r>
            <a:endParaRPr lang="en-GB" dirty="0"/>
          </a:p>
        </p:txBody>
      </p:sp>
      <p:sp>
        <p:nvSpPr>
          <p:cNvPr id="5" name="Text Placeholder 4">
            <a:extLst>
              <a:ext uri="{FF2B5EF4-FFF2-40B4-BE49-F238E27FC236}">
                <a16:creationId xmlns:a16="http://schemas.microsoft.com/office/drawing/2014/main" id="{12BF1188-2F61-4858-3CD4-1D19B1E9C812}"/>
              </a:ext>
            </a:extLst>
          </p:cNvPr>
          <p:cNvSpPr>
            <a:spLocks noGrp="1"/>
          </p:cNvSpPr>
          <p:nvPr>
            <p:ph type="body" sz="quarter" idx="10"/>
          </p:nvPr>
        </p:nvSpPr>
        <p:spPr>
          <a:xfrm>
            <a:off x="802217" y="3450167"/>
            <a:ext cx="10552201" cy="774700"/>
          </a:xfrm>
          <a:prstGeom prst="rect">
            <a:avLst/>
          </a:prstGeom>
        </p:spPr>
        <p:txBody>
          <a:bodyPr/>
          <a:lstStyle>
            <a:lvl1pPr marL="0" indent="0">
              <a:buNone/>
              <a:defRPr sz="2400">
                <a:solidFill>
                  <a:schemeClr val="bg1"/>
                </a:solidFill>
              </a:defRPr>
            </a:lvl1pPr>
          </a:lstStyle>
          <a:p>
            <a:pPr lvl="0"/>
            <a:r>
              <a:rPr lang="en-US"/>
              <a:t>Click to edit Master text styles</a:t>
            </a:r>
          </a:p>
        </p:txBody>
      </p:sp>
      <p:pic>
        <p:nvPicPr>
          <p:cNvPr id="7" name="Logo" descr="University of Aberdeen Logo">
            <a:extLst>
              <a:ext uri="{FF2B5EF4-FFF2-40B4-BE49-F238E27FC236}">
                <a16:creationId xmlns:a16="http://schemas.microsoft.com/office/drawing/2014/main" id="{3B9750A3-7868-B903-3FEE-B1A3DD136049}"/>
              </a:ext>
            </a:extLst>
          </p:cNvPr>
          <p:cNvPicPr>
            <a:picLocks noChangeAspect="1"/>
          </p:cNvPicPr>
          <p:nvPr userDrawn="1"/>
        </p:nvPicPr>
        <p:blipFill>
          <a:blip r:embed="rId2"/>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286095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14273D"/>
        </a:solidFill>
        <a:effectLst/>
      </p:bgPr>
    </p:bg>
    <p:spTree>
      <p:nvGrpSpPr>
        <p:cNvPr id="1" name=""/>
        <p:cNvGrpSpPr/>
        <p:nvPr/>
      </p:nvGrpSpPr>
      <p:grpSpPr>
        <a:xfrm>
          <a:off x="0" y="0"/>
          <a:ext cx="0" cy="0"/>
          <a:chOff x="0" y="0"/>
          <a:chExt cx="0" cy="0"/>
        </a:xfrm>
      </p:grpSpPr>
      <p:pic>
        <p:nvPicPr>
          <p:cNvPr id="46" name="Picture 45" descr="Aurora borealis">
            <a:extLst>
              <a:ext uri="{FF2B5EF4-FFF2-40B4-BE49-F238E27FC236}">
                <a16:creationId xmlns:a16="http://schemas.microsoft.com/office/drawing/2014/main" id="{0593E3A0-8B56-75EA-0977-489E6C649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042" y="735381"/>
            <a:ext cx="8055761" cy="5384939"/>
          </a:xfrm>
          <a:prstGeom prst="rect">
            <a:avLst/>
          </a:prstGeom>
        </p:spPr>
      </p:pic>
      <p:pic>
        <p:nvPicPr>
          <p:cNvPr id="2" name="Picture 1">
            <a:extLst>
              <a:ext uri="{FF2B5EF4-FFF2-40B4-BE49-F238E27FC236}">
                <a16:creationId xmlns:a16="http://schemas.microsoft.com/office/drawing/2014/main" id="{22E66E4E-0F64-548B-F015-948E9F483CD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white">
          <a:xfrm>
            <a:off x="729387" y="3747748"/>
            <a:ext cx="5356816" cy="2373581"/>
          </a:xfrm>
          <a:prstGeom prst="rect">
            <a:avLst/>
          </a:prstGeom>
        </p:spPr>
      </p:pic>
      <p:pic>
        <p:nvPicPr>
          <p:cNvPr id="6" name="Picture 5">
            <a:extLst>
              <a:ext uri="{FF2B5EF4-FFF2-40B4-BE49-F238E27FC236}">
                <a16:creationId xmlns:a16="http://schemas.microsoft.com/office/drawing/2014/main" id="{8052FFD0-5FE7-B029-DEE6-3E43C5984BD5}"/>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3446159" y="735827"/>
            <a:ext cx="8006773" cy="2276037"/>
          </a:xfrm>
          <a:prstGeom prst="rect">
            <a:avLst/>
          </a:prstGeom>
        </p:spPr>
      </p:pic>
      <p:sp>
        <p:nvSpPr>
          <p:cNvPr id="3" name="Title 2">
            <a:extLst>
              <a:ext uri="{FF2B5EF4-FFF2-40B4-BE49-F238E27FC236}">
                <a16:creationId xmlns:a16="http://schemas.microsoft.com/office/drawing/2014/main" id="{A4402366-0A88-26FA-724E-82A3823B31A0}"/>
              </a:ext>
            </a:extLst>
          </p:cNvPr>
          <p:cNvSpPr>
            <a:spLocks noGrp="1"/>
          </p:cNvSpPr>
          <p:nvPr>
            <p:ph type="title"/>
          </p:nvPr>
        </p:nvSpPr>
        <p:spPr>
          <a:xfrm>
            <a:off x="5419200" y="1848000"/>
            <a:ext cx="6388800" cy="2688000"/>
          </a:xfrm>
          <a:prstGeom prst="rect">
            <a:avLst/>
          </a:prstGeom>
        </p:spPr>
        <p:txBody>
          <a:bodyPr/>
          <a:lstStyle>
            <a:lvl1pPr algn="r">
              <a:lnSpc>
                <a:spcPts val="6667"/>
              </a:lnSpc>
              <a:defRPr sz="6400">
                <a:solidFill>
                  <a:schemeClr val="bg1"/>
                </a:solidFill>
              </a:defRPr>
            </a:lvl1pPr>
          </a:lstStyle>
          <a:p>
            <a:r>
              <a:rPr lang="en-US"/>
              <a:t>Click to edit Master title style</a:t>
            </a:r>
            <a:endParaRPr lang="en-GB" dirty="0"/>
          </a:p>
        </p:txBody>
      </p:sp>
      <p:pic>
        <p:nvPicPr>
          <p:cNvPr id="5" name="Logo" descr="University of Aberdeen Logo">
            <a:extLst>
              <a:ext uri="{FF2B5EF4-FFF2-40B4-BE49-F238E27FC236}">
                <a16:creationId xmlns:a16="http://schemas.microsoft.com/office/drawing/2014/main" id="{57E68C1D-C6A2-562D-36F3-D4358261D448}"/>
              </a:ext>
            </a:extLst>
          </p:cNvPr>
          <p:cNvPicPr>
            <a:picLocks noChangeAspect="1"/>
          </p:cNvPicPr>
          <p:nvPr userDrawn="1"/>
        </p:nvPicPr>
        <p:blipFill>
          <a:blip r:embed="rId5"/>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213958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ight Pink Background Single Header 1 1 1" preserve="1" userDrawn="1">
  <p:cSld name="Light Pink Background Single Header 1 1 1">
    <p:spTree>
      <p:nvGrpSpPr>
        <p:cNvPr id="1" name="Shape 117"/>
        <p:cNvGrpSpPr/>
        <p:nvPr/>
      </p:nvGrpSpPr>
      <p:grpSpPr>
        <a:xfrm>
          <a:off x="0" y="0"/>
          <a:ext cx="0" cy="0"/>
          <a:chOff x="0" y="0"/>
          <a:chExt cx="0" cy="0"/>
        </a:xfrm>
      </p:grpSpPr>
      <p:sp>
        <p:nvSpPr>
          <p:cNvPr id="4" name="Title 2">
            <a:extLst>
              <a:ext uri="{FF2B5EF4-FFF2-40B4-BE49-F238E27FC236}">
                <a16:creationId xmlns:a16="http://schemas.microsoft.com/office/drawing/2014/main" id="{BAD86FC1-A343-0345-EF49-28ACC3EF73AE}"/>
              </a:ext>
            </a:extLst>
          </p:cNvPr>
          <p:cNvSpPr>
            <a:spLocks noGrp="1"/>
          </p:cNvSpPr>
          <p:nvPr>
            <p:ph type="title"/>
          </p:nvPr>
        </p:nvSpPr>
        <p:spPr>
          <a:xfrm>
            <a:off x="355200" y="1684800"/>
            <a:ext cx="11280000" cy="696000"/>
          </a:xfrm>
          <a:prstGeom prst="rect">
            <a:avLst/>
          </a:prstGeom>
        </p:spPr>
        <p:txBody>
          <a:bodyPr/>
          <a:lstStyle>
            <a:lvl1pPr>
              <a:defRPr sz="3733">
                <a:solidFill>
                  <a:schemeClr val="bg1"/>
                </a:solidFill>
              </a:defRPr>
            </a:lvl1pPr>
          </a:lstStyle>
          <a:p>
            <a:r>
              <a:rPr lang="en-US"/>
              <a:t>Click to edit Master title style</a:t>
            </a:r>
            <a:endParaRPr lang="en-GB" dirty="0"/>
          </a:p>
        </p:txBody>
      </p:sp>
      <p:sp>
        <p:nvSpPr>
          <p:cNvPr id="9" name="TextBox 8">
            <a:extLst>
              <a:ext uri="{FF2B5EF4-FFF2-40B4-BE49-F238E27FC236}">
                <a16:creationId xmlns:a16="http://schemas.microsoft.com/office/drawing/2014/main" id="{7118D4E3-F550-7DFA-7571-EABD5995A56A}"/>
              </a:ext>
            </a:extLst>
          </p:cNvPr>
          <p:cNvSpPr txBox="1"/>
          <p:nvPr userDrawn="1"/>
        </p:nvSpPr>
        <p:spPr>
          <a:xfrm>
            <a:off x="10676491" y="477287"/>
            <a:ext cx="1037143" cy="153888"/>
          </a:xfrm>
          <a:prstGeom prst="rect">
            <a:avLst/>
          </a:prstGeom>
          <a:noFill/>
        </p:spPr>
        <p:txBody>
          <a:bodyPr wrap="none" lIns="0" tIns="0" rIns="0" bIns="0" rtlCol="0">
            <a:spAutoFit/>
          </a:bodyPr>
          <a:lstStyle/>
          <a:p>
            <a:pPr algn="r"/>
            <a:r>
              <a:rPr lang="en-US" sz="1000" b="1" dirty="0">
                <a:solidFill>
                  <a:schemeClr val="bg1"/>
                </a:solidFill>
              </a:rPr>
              <a:t>ABERDEEN 2040</a:t>
            </a:r>
            <a:endParaRPr lang="en-US" sz="1000" dirty="0">
              <a:solidFill>
                <a:schemeClr val="bg1"/>
              </a:solidFill>
            </a:endParaRPr>
          </a:p>
        </p:txBody>
      </p:sp>
      <p:sp>
        <p:nvSpPr>
          <p:cNvPr id="11" name="Content Placeholder 10">
            <a:extLst>
              <a:ext uri="{FF2B5EF4-FFF2-40B4-BE49-F238E27FC236}">
                <a16:creationId xmlns:a16="http://schemas.microsoft.com/office/drawing/2014/main" id="{C1AAC645-401E-7009-8C0D-23D7D79235DD}"/>
              </a:ext>
            </a:extLst>
          </p:cNvPr>
          <p:cNvSpPr>
            <a:spLocks noGrp="1"/>
          </p:cNvSpPr>
          <p:nvPr>
            <p:ph sz="quarter" idx="13"/>
          </p:nvPr>
        </p:nvSpPr>
        <p:spPr>
          <a:xfrm>
            <a:off x="355600" y="2448001"/>
            <a:ext cx="11279717" cy="3332617"/>
          </a:xfrm>
          <a:prstGeom prst="rect">
            <a:avLst/>
          </a:prstGeom>
        </p:spPr>
        <p:txBody>
          <a:bodyPr/>
          <a:lstStyle>
            <a:lvl1pPr marL="0" indent="0">
              <a:buFont typeface="Arial" panose="020B0604020202020204" pitchFamily="34" charset="0"/>
              <a:buNone/>
              <a:defRPr/>
            </a:lvl1pPr>
            <a:lvl2pPr marL="476239" indent="-237061">
              <a:buClr>
                <a:schemeClr val="bg1"/>
              </a:buClr>
              <a:buFont typeface="Arial" panose="020B0604020202020204" pitchFamily="34" charset="0"/>
              <a:buChar char="̶"/>
              <a:defRPr/>
            </a:lvl2pPr>
            <a:lvl3pPr marL="717533" indent="-241294">
              <a:buFont typeface="Wingdings" panose="05000000000000000000" pitchFamily="2" charset="2"/>
              <a:buChar char="§"/>
              <a:tabLst/>
              <a:defRPr/>
            </a:lvl3pPr>
            <a:lvl4pPr marL="956709" indent="-243411">
              <a:buClr>
                <a:schemeClr val="bg1"/>
              </a:buClr>
              <a:buFont typeface="Arial" panose="020B0604020202020204" pitchFamily="34" charset="0"/>
              <a:buChar char="•"/>
              <a:defRPr sz="1867"/>
            </a:lvl4pPr>
            <a:lvl5pPr marL="1195887" indent="-232828">
              <a:buFont typeface="Arial" panose="020B0604020202020204" pitchFamily="34" charset="0"/>
              <a:buChar char="̵"/>
              <a:defRPr sz="1867"/>
            </a:lvl5pPr>
          </a:lstStyle>
          <a:p>
            <a:pPr lvl="0"/>
            <a:r>
              <a:rPr lang="en-US"/>
              <a:t>Click to edit Master text styles</a:t>
            </a:r>
          </a:p>
        </p:txBody>
      </p:sp>
      <p:pic>
        <p:nvPicPr>
          <p:cNvPr id="3" name="Logo">
            <a:extLst>
              <a:ext uri="{FF2B5EF4-FFF2-40B4-BE49-F238E27FC236}">
                <a16:creationId xmlns:a16="http://schemas.microsoft.com/office/drawing/2014/main" id="{780CDC9B-EB6D-C9B3-034D-208F141EB5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27615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ight Pink Background Single Header 1 1 1" preserve="1" userDrawn="1">
  <p:cSld name="1_Light Pink Background Single Header 1 1 1">
    <p:spTree>
      <p:nvGrpSpPr>
        <p:cNvPr id="1" name="Shape 117"/>
        <p:cNvGrpSpPr/>
        <p:nvPr/>
      </p:nvGrpSpPr>
      <p:grpSpPr>
        <a:xfrm>
          <a:off x="0" y="0"/>
          <a:ext cx="0" cy="0"/>
          <a:chOff x="0" y="0"/>
          <a:chExt cx="0" cy="0"/>
        </a:xfrm>
      </p:grpSpPr>
      <p:pic>
        <p:nvPicPr>
          <p:cNvPr id="6" name="Picture 5">
            <a:extLst>
              <a:ext uri="{FF2B5EF4-FFF2-40B4-BE49-F238E27FC236}">
                <a16:creationId xmlns:a16="http://schemas.microsoft.com/office/drawing/2014/main" id="{5E444CFB-1080-57CE-5FA1-6EEF2C5BBC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hidden">
          <a:xfrm>
            <a:off x="7050263" y="-1068"/>
            <a:ext cx="5145469" cy="2276037"/>
          </a:xfrm>
          <a:prstGeom prst="rect">
            <a:avLst/>
          </a:prstGeom>
        </p:spPr>
      </p:pic>
      <p:sp>
        <p:nvSpPr>
          <p:cNvPr id="3" name="Title 2">
            <a:extLst>
              <a:ext uri="{FF2B5EF4-FFF2-40B4-BE49-F238E27FC236}">
                <a16:creationId xmlns:a16="http://schemas.microsoft.com/office/drawing/2014/main" id="{73E2E7D7-7731-E886-16C1-EDF529C97558}"/>
              </a:ext>
            </a:extLst>
          </p:cNvPr>
          <p:cNvSpPr>
            <a:spLocks noGrp="1"/>
          </p:cNvSpPr>
          <p:nvPr>
            <p:ph type="title"/>
          </p:nvPr>
        </p:nvSpPr>
        <p:spPr>
          <a:xfrm>
            <a:off x="355200" y="1684800"/>
            <a:ext cx="11280000" cy="696000"/>
          </a:xfrm>
          <a:prstGeom prst="rect">
            <a:avLst/>
          </a:prstGeom>
        </p:spPr>
        <p:txBody>
          <a:bodyPr/>
          <a:lstStyle>
            <a:lvl1pPr>
              <a:defRPr sz="3733">
                <a:solidFill>
                  <a:schemeClr val="bg1"/>
                </a:solidFill>
              </a:defRPr>
            </a:lvl1pPr>
          </a:lstStyle>
          <a:p>
            <a:r>
              <a:rPr lang="en-US"/>
              <a:t>Click to edit Master title style</a:t>
            </a:r>
            <a:endParaRPr lang="en-GB" dirty="0"/>
          </a:p>
        </p:txBody>
      </p:sp>
      <p:sp>
        <p:nvSpPr>
          <p:cNvPr id="11" name="Content Placeholder 10">
            <a:extLst>
              <a:ext uri="{FF2B5EF4-FFF2-40B4-BE49-F238E27FC236}">
                <a16:creationId xmlns:a16="http://schemas.microsoft.com/office/drawing/2014/main" id="{D88E5133-98E3-CBF4-0882-907280A35EDE}"/>
              </a:ext>
            </a:extLst>
          </p:cNvPr>
          <p:cNvSpPr>
            <a:spLocks noGrp="1"/>
          </p:cNvSpPr>
          <p:nvPr>
            <p:ph sz="quarter" idx="14"/>
          </p:nvPr>
        </p:nvSpPr>
        <p:spPr>
          <a:xfrm>
            <a:off x="355600" y="2448985"/>
            <a:ext cx="11279717" cy="3331633"/>
          </a:xfrm>
          <a:prstGeom prst="rect">
            <a:avLst/>
          </a:prstGeom>
        </p:spPr>
        <p:txBody>
          <a:bodyPr/>
          <a:lstStyle>
            <a:lvl1pPr marL="0" indent="0">
              <a:buFont typeface="Arial" panose="020B0604020202020204" pitchFamily="34" charset="0"/>
              <a:buNone/>
              <a:defRPr/>
            </a:lvl1pPr>
            <a:lvl2pPr marL="478355" indent="-243411">
              <a:buClr>
                <a:schemeClr val="bg1"/>
              </a:buClr>
              <a:buFont typeface="Arial" panose="020B0604020202020204" pitchFamily="34" charset="0"/>
              <a:buChar char="̶"/>
              <a:defRPr/>
            </a:lvl2pPr>
            <a:lvl3pPr marL="721766" indent="-232828">
              <a:buFont typeface="Wingdings" panose="05000000000000000000" pitchFamily="2" charset="2"/>
              <a:buChar char="§"/>
              <a:defRPr sz="1867"/>
            </a:lvl3pPr>
            <a:lvl4pPr marL="954593" indent="-234945">
              <a:buClr>
                <a:schemeClr val="bg1"/>
              </a:buClr>
              <a:buFont typeface="Arial" panose="020B0604020202020204" pitchFamily="34" charset="0"/>
              <a:buChar char="•"/>
              <a:defRPr sz="1867"/>
            </a:lvl4pPr>
            <a:lvl5pPr marL="1198003" indent="-232828">
              <a:buFont typeface="Arial" panose="020B0604020202020204" pitchFamily="34" charset="0"/>
              <a:buChar char="̵"/>
              <a:defRPr sz="1867"/>
            </a:lvl5pPr>
          </a:lstStyle>
          <a:p>
            <a:pPr lvl="0"/>
            <a:r>
              <a:rPr lang="en-US"/>
              <a:t>Click to edit Master text styles</a:t>
            </a:r>
          </a:p>
        </p:txBody>
      </p:sp>
      <p:pic>
        <p:nvPicPr>
          <p:cNvPr id="4" name="Logo">
            <a:extLst>
              <a:ext uri="{FF2B5EF4-FFF2-40B4-BE49-F238E27FC236}">
                <a16:creationId xmlns:a16="http://schemas.microsoft.com/office/drawing/2014/main" id="{99D3C246-56E9-FF4D-E6E9-E324FFBEE5D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11712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old title, sub, text 1">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051971F-2BA7-CA3C-16A0-A86A8CE51439}"/>
              </a:ext>
            </a:extLst>
          </p:cNvPr>
          <p:cNvSpPr>
            <a:spLocks noGrp="1"/>
          </p:cNvSpPr>
          <p:nvPr>
            <p:ph type="title"/>
          </p:nvPr>
        </p:nvSpPr>
        <p:spPr>
          <a:xfrm>
            <a:off x="384000" y="1684800"/>
            <a:ext cx="4147200" cy="1089600"/>
          </a:xfrm>
          <a:prstGeom prst="rect">
            <a:avLst/>
          </a:prstGeom>
        </p:spPr>
        <p:txBody>
          <a:bodyPr>
            <a:noAutofit/>
          </a:bodyPr>
          <a:lstStyle>
            <a:lvl1pPr>
              <a:defRPr sz="3200">
                <a:solidFill>
                  <a:srgbClr val="FBCB3B"/>
                </a:solidFill>
              </a:defRPr>
            </a:lvl1p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B3713DE3-3428-0646-43D0-8154932D7DF8}"/>
              </a:ext>
            </a:extLst>
          </p:cNvPr>
          <p:cNvSpPr>
            <a:spLocks noGrp="1"/>
          </p:cNvSpPr>
          <p:nvPr>
            <p:ph type="body" sz="quarter" idx="11"/>
          </p:nvPr>
        </p:nvSpPr>
        <p:spPr>
          <a:xfrm>
            <a:off x="383118" y="2901951"/>
            <a:ext cx="4144433" cy="1835149"/>
          </a:xfrm>
          <a:prstGeom prst="rect">
            <a:avLst/>
          </a:prstGeom>
        </p:spPr>
        <p:txBody>
          <a:bodyPr/>
          <a:lstStyle>
            <a:lvl1pPr marL="0" indent="0">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10" name="Content Placeholder 9">
            <a:extLst>
              <a:ext uri="{FF2B5EF4-FFF2-40B4-BE49-F238E27FC236}">
                <a16:creationId xmlns:a16="http://schemas.microsoft.com/office/drawing/2014/main" id="{8F9C37C9-EB7B-4D4C-3A41-0B2319160497}"/>
              </a:ext>
            </a:extLst>
          </p:cNvPr>
          <p:cNvSpPr>
            <a:spLocks noGrp="1"/>
          </p:cNvSpPr>
          <p:nvPr>
            <p:ph sz="quarter" idx="13"/>
          </p:nvPr>
        </p:nvSpPr>
        <p:spPr>
          <a:xfrm>
            <a:off x="4959351" y="1684800"/>
            <a:ext cx="5702300" cy="4580467"/>
          </a:xfrm>
        </p:spPr>
        <p:txBody>
          <a:bodyPr/>
          <a:lstStyle>
            <a:lvl1pPr marL="0" indent="0">
              <a:buClr>
                <a:schemeClr val="accent1"/>
              </a:buClr>
              <a:buFont typeface="Arial" panose="020B0604020202020204" pitchFamily="34" charset="0"/>
              <a:buNone/>
              <a:defRPr/>
            </a:lvl1pPr>
            <a:lvl2pPr marL="476239" indent="-237061">
              <a:buClr>
                <a:schemeClr val="accent1"/>
              </a:buClr>
              <a:buFont typeface="Arial" panose="020B0604020202020204" pitchFamily="34" charset="0"/>
              <a:buChar char="̶"/>
              <a:defRPr/>
            </a:lvl2pPr>
            <a:lvl3pPr marL="717533" indent="-241294">
              <a:buClr>
                <a:schemeClr val="accent1"/>
              </a:buClr>
              <a:buFont typeface="Wingdings" panose="05000000000000000000" pitchFamily="2" charset="2"/>
              <a:buChar char="§"/>
              <a:defRPr/>
            </a:lvl3pPr>
            <a:lvl4pPr marL="956709" indent="-239178">
              <a:buClr>
                <a:schemeClr val="accent1"/>
              </a:buClr>
              <a:buFont typeface="Arial" panose="020B0604020202020204" pitchFamily="34" charset="0"/>
              <a:buChar char="•"/>
              <a:defRPr/>
            </a:lvl4pPr>
            <a:lvl5pPr marL="1195887" indent="-239178">
              <a:buClr>
                <a:schemeClr val="accent1"/>
              </a:buClr>
              <a:buFont typeface="Arial" panose="020B0604020202020204" pitchFamily="34" charset="0"/>
              <a:buChar char="̵"/>
              <a:defRPr/>
            </a:lvl5pPr>
          </a:lstStyle>
          <a:p>
            <a:pPr lvl="0"/>
            <a:r>
              <a:rPr lang="en-US"/>
              <a:t>Click to edit Master text styles</a:t>
            </a:r>
          </a:p>
        </p:txBody>
      </p:sp>
      <p:pic>
        <p:nvPicPr>
          <p:cNvPr id="3" name="Logo">
            <a:extLst>
              <a:ext uri="{FF2B5EF4-FFF2-40B4-BE49-F238E27FC236}">
                <a16:creationId xmlns:a16="http://schemas.microsoft.com/office/drawing/2014/main" id="{BFF98C5A-1734-213C-CE2B-C3B9465682A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95999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nk title, sub, text 2">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051971F-2BA7-CA3C-16A0-A86A8CE51439}"/>
              </a:ext>
            </a:extLst>
          </p:cNvPr>
          <p:cNvSpPr>
            <a:spLocks noGrp="1"/>
          </p:cNvSpPr>
          <p:nvPr>
            <p:ph type="title"/>
          </p:nvPr>
        </p:nvSpPr>
        <p:spPr>
          <a:xfrm>
            <a:off x="384000" y="1684800"/>
            <a:ext cx="4147200" cy="1089600"/>
          </a:xfrm>
          <a:prstGeom prst="rect">
            <a:avLst/>
          </a:prstGeom>
        </p:spPr>
        <p:txBody>
          <a:bodyPr/>
          <a:lstStyle>
            <a:lvl1pPr>
              <a:defRPr lang="en-GB" sz="3200" b="0" i="0" u="none" strike="noStrike" cap="none" dirty="0">
                <a:solidFill>
                  <a:srgbClr val="F261B4"/>
                </a:solidFill>
                <a:latin typeface="Arial" panose="020B0604020202020204" pitchFamily="34" charset="0"/>
                <a:ea typeface="Navigo" panose="02070503070706040303" pitchFamily="18" charset="77"/>
                <a:cs typeface="Arial" panose="020B0604020202020204" pitchFamily="34" charset="0"/>
                <a:sym typeface="Montserrat"/>
              </a:defRPr>
            </a:lvl1p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B3713DE3-3428-0646-43D0-8154932D7DF8}"/>
              </a:ext>
            </a:extLst>
          </p:cNvPr>
          <p:cNvSpPr>
            <a:spLocks noGrp="1"/>
          </p:cNvSpPr>
          <p:nvPr>
            <p:ph type="body" sz="quarter" idx="11"/>
          </p:nvPr>
        </p:nvSpPr>
        <p:spPr>
          <a:xfrm>
            <a:off x="383118" y="2901951"/>
            <a:ext cx="4144433" cy="1835149"/>
          </a:xfrm>
          <a:prstGeom prst="rect">
            <a:avLst/>
          </a:prstGeom>
        </p:spPr>
        <p:txBody>
          <a:bodyPr/>
          <a:lstStyle>
            <a:lvl1pPr marL="0" indent="0">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68B1881E-1CD9-81E9-E8FA-7916DE9ECD8E}"/>
              </a:ext>
            </a:extLst>
          </p:cNvPr>
          <p:cNvSpPr>
            <a:spLocks noGrp="1"/>
          </p:cNvSpPr>
          <p:nvPr>
            <p:ph sz="quarter" idx="13"/>
          </p:nvPr>
        </p:nvSpPr>
        <p:spPr>
          <a:xfrm>
            <a:off x="4959351" y="1684867"/>
            <a:ext cx="5702300" cy="4580467"/>
          </a:xfrm>
        </p:spPr>
        <p:txBody>
          <a:bodyPr/>
          <a:lstStyle>
            <a:lvl1pPr marL="0" indent="0">
              <a:buClr>
                <a:schemeClr val="accent2"/>
              </a:buClr>
              <a:buFont typeface="Arial" panose="020B0604020202020204" pitchFamily="34" charset="0"/>
              <a:buNone/>
              <a:defRPr/>
            </a:lvl1pPr>
            <a:lvl2pPr marL="476239" indent="-237061">
              <a:buClr>
                <a:schemeClr val="accent2"/>
              </a:buClr>
              <a:defRPr/>
            </a:lvl2pPr>
            <a:lvl3pPr marL="717533" indent="-241294">
              <a:buClr>
                <a:schemeClr val="accent2"/>
              </a:buClr>
              <a:defRPr/>
            </a:lvl3pPr>
            <a:lvl4pPr marL="956709" indent="-243411">
              <a:buClr>
                <a:schemeClr val="accent2"/>
              </a:buClr>
              <a:defRPr/>
            </a:lvl4pPr>
            <a:lvl5pPr marL="1195887" indent="-234945">
              <a:buClr>
                <a:schemeClr val="accent2"/>
              </a:buClr>
              <a:tabLst/>
              <a:defRPr/>
            </a:lvl5pPr>
            <a:lvl6pPr>
              <a:defRPr/>
            </a:lvl6pPr>
          </a:lstStyle>
          <a:p>
            <a:pPr lvl="0"/>
            <a:r>
              <a:rPr lang="en-US"/>
              <a:t>Click to edit Master text styles</a:t>
            </a:r>
          </a:p>
        </p:txBody>
      </p:sp>
      <p:pic>
        <p:nvPicPr>
          <p:cNvPr id="3" name="Logo">
            <a:extLst>
              <a:ext uri="{FF2B5EF4-FFF2-40B4-BE49-F238E27FC236}">
                <a16:creationId xmlns:a16="http://schemas.microsoft.com/office/drawing/2014/main" id="{E105CE6B-E97A-78A3-BBC0-DED377FF653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335226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nt title, sub, text 3">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051971F-2BA7-CA3C-16A0-A86A8CE51439}"/>
              </a:ext>
            </a:extLst>
          </p:cNvPr>
          <p:cNvSpPr>
            <a:spLocks noGrp="1"/>
          </p:cNvSpPr>
          <p:nvPr>
            <p:ph type="title"/>
          </p:nvPr>
        </p:nvSpPr>
        <p:spPr>
          <a:xfrm>
            <a:off x="384000" y="1684800"/>
            <a:ext cx="4147200" cy="1089600"/>
          </a:xfrm>
          <a:prstGeom prst="rect">
            <a:avLst/>
          </a:prstGeom>
        </p:spPr>
        <p:txBody>
          <a:bodyPr/>
          <a:lstStyle>
            <a:lvl1pPr>
              <a:defRPr lang="en-GB" sz="3200" b="0" i="0" u="none" strike="noStrike" cap="none" dirty="0">
                <a:solidFill>
                  <a:srgbClr val="75E0AA"/>
                </a:solidFill>
                <a:latin typeface="Arial" panose="020B0604020202020204" pitchFamily="34" charset="0"/>
                <a:ea typeface="Navigo" panose="02070503070706040303" pitchFamily="18" charset="77"/>
                <a:cs typeface="Arial" panose="020B0604020202020204" pitchFamily="34" charset="0"/>
                <a:sym typeface="Montserrat"/>
              </a:defRPr>
            </a:lvl1p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B3713DE3-3428-0646-43D0-8154932D7DF8}"/>
              </a:ext>
            </a:extLst>
          </p:cNvPr>
          <p:cNvSpPr>
            <a:spLocks noGrp="1"/>
          </p:cNvSpPr>
          <p:nvPr>
            <p:ph type="body" sz="quarter" idx="11"/>
          </p:nvPr>
        </p:nvSpPr>
        <p:spPr>
          <a:xfrm>
            <a:off x="383118" y="2901951"/>
            <a:ext cx="4144433" cy="1835149"/>
          </a:xfrm>
          <a:prstGeom prst="rect">
            <a:avLst/>
          </a:prstGeom>
        </p:spPr>
        <p:txBody>
          <a:bodyPr/>
          <a:lstStyle>
            <a:lvl1pPr marL="0" indent="0">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6E64ED18-BDB0-0366-1581-5BFF03EEB58C}"/>
              </a:ext>
            </a:extLst>
          </p:cNvPr>
          <p:cNvSpPr>
            <a:spLocks noGrp="1"/>
          </p:cNvSpPr>
          <p:nvPr>
            <p:ph sz="quarter" idx="13"/>
          </p:nvPr>
        </p:nvSpPr>
        <p:spPr>
          <a:xfrm>
            <a:off x="4959351" y="1684867"/>
            <a:ext cx="5702300" cy="4580467"/>
          </a:xfrm>
          <a:prstGeom prst="rect">
            <a:avLst/>
          </a:prstGeom>
        </p:spPr>
        <p:txBody>
          <a:bodyPr/>
          <a:lstStyle>
            <a:lvl1pPr marL="0" indent="0">
              <a:buClr>
                <a:schemeClr val="accent3"/>
              </a:buClr>
              <a:buFont typeface="Arial" panose="020B0604020202020204" pitchFamily="34" charset="0"/>
              <a:buNone/>
              <a:defRPr/>
            </a:lvl1pPr>
            <a:lvl2pPr marL="476239" indent="-243411">
              <a:buClr>
                <a:schemeClr val="accent3"/>
              </a:buClr>
              <a:defRPr/>
            </a:lvl2pPr>
            <a:lvl3pPr marL="717533" indent="-241294">
              <a:buClr>
                <a:schemeClr val="accent3"/>
              </a:buClr>
              <a:defRPr/>
            </a:lvl3pPr>
            <a:lvl4pPr marL="956709" indent="-243411">
              <a:buClr>
                <a:schemeClr val="accent3"/>
              </a:buClr>
              <a:buFont typeface="Arial" panose="020B0604020202020204" pitchFamily="34" charset="0"/>
              <a:buChar char="•"/>
              <a:defRPr/>
            </a:lvl4pPr>
            <a:lvl5pPr marL="1195887" indent="-234945">
              <a:buClr>
                <a:schemeClr val="accent3"/>
              </a:buClr>
              <a:buFont typeface="Arial" panose="020B0604020202020204" pitchFamily="34" charset="0"/>
              <a:buChar char="̵"/>
              <a:defRPr/>
            </a:lvl5pPr>
          </a:lstStyle>
          <a:p>
            <a:pPr lvl="0"/>
            <a:r>
              <a:rPr lang="en-US"/>
              <a:t>Click to edit Master text styles</a:t>
            </a:r>
          </a:p>
        </p:txBody>
      </p:sp>
      <p:pic>
        <p:nvPicPr>
          <p:cNvPr id="3" name="Logo">
            <a:extLst>
              <a:ext uri="{FF2B5EF4-FFF2-40B4-BE49-F238E27FC236}">
                <a16:creationId xmlns:a16="http://schemas.microsoft.com/office/drawing/2014/main" id="{A8652298-1AF3-DB25-1733-23E67FCC5C5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358499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85083-4E3F-4DF3-7E97-75AA4506B5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605B2A-D1AE-0981-2E32-D3B70A9CD4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7E2F90-2DF9-451E-66C4-92693F57802F}"/>
              </a:ext>
            </a:extLst>
          </p:cNvPr>
          <p:cNvSpPr>
            <a:spLocks noGrp="1"/>
          </p:cNvSpPr>
          <p:nvPr>
            <p:ph type="dt" sz="half" idx="10"/>
          </p:nvPr>
        </p:nvSpPr>
        <p:spPr/>
        <p:txBody>
          <a:bodyPr/>
          <a:lstStyle/>
          <a:p>
            <a:fld id="{9DBD212D-6FD6-4743-934D-B3419C4E5953}" type="datetimeFigureOut">
              <a:rPr lang="en-GB" smtClean="0"/>
              <a:t>23/04/2026</a:t>
            </a:fld>
            <a:endParaRPr lang="en-GB" dirty="0"/>
          </a:p>
        </p:txBody>
      </p:sp>
      <p:sp>
        <p:nvSpPr>
          <p:cNvPr id="5" name="Footer Placeholder 4">
            <a:extLst>
              <a:ext uri="{FF2B5EF4-FFF2-40B4-BE49-F238E27FC236}">
                <a16:creationId xmlns:a16="http://schemas.microsoft.com/office/drawing/2014/main" id="{88E17C30-212D-0383-3F20-BF8C261FEA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3AFB697-08FA-5A7F-F9CD-C3BC085CEA4F}"/>
              </a:ext>
            </a:extLst>
          </p:cNvPr>
          <p:cNvSpPr>
            <a:spLocks noGrp="1"/>
          </p:cNvSpPr>
          <p:nvPr>
            <p:ph type="sldNum" sz="quarter" idx="12"/>
          </p:nvPr>
        </p:nvSpPr>
        <p:spPr/>
        <p:txBody>
          <a:bodyPr/>
          <a:lstStyle/>
          <a:p>
            <a:fld id="{D29E157B-B852-4A24-AA85-4E35862BFAD9}" type="slidenum">
              <a:rPr lang="en-GB" smtClean="0"/>
              <a:t>‹#›</a:t>
            </a:fld>
            <a:endParaRPr lang="en-GB" dirty="0"/>
          </a:p>
        </p:txBody>
      </p:sp>
    </p:spTree>
    <p:extLst>
      <p:ext uri="{BB962C8B-B14F-4D97-AF65-F5344CB8AC3E}">
        <p14:creationId xmlns:p14="http://schemas.microsoft.com/office/powerpoint/2010/main" val="244596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ge title, sub, text 4">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051971F-2BA7-CA3C-16A0-A86A8CE51439}"/>
              </a:ext>
            </a:extLst>
          </p:cNvPr>
          <p:cNvSpPr>
            <a:spLocks noGrp="1"/>
          </p:cNvSpPr>
          <p:nvPr>
            <p:ph type="title"/>
          </p:nvPr>
        </p:nvSpPr>
        <p:spPr>
          <a:xfrm>
            <a:off x="384000" y="1684800"/>
            <a:ext cx="4147200" cy="1089600"/>
          </a:xfrm>
          <a:prstGeom prst="rect">
            <a:avLst/>
          </a:prstGeom>
        </p:spPr>
        <p:txBody>
          <a:bodyPr/>
          <a:lstStyle>
            <a:lvl1pPr>
              <a:defRPr lang="en-GB" sz="3200" b="0" i="0" u="none" strike="noStrike" cap="none" dirty="0">
                <a:solidFill>
                  <a:srgbClr val="FF8048"/>
                </a:solidFill>
                <a:latin typeface="Arial" panose="020B0604020202020204" pitchFamily="34" charset="0"/>
                <a:ea typeface="Navigo" panose="02070503070706040303" pitchFamily="18" charset="77"/>
                <a:cs typeface="Arial" panose="020B0604020202020204" pitchFamily="34" charset="0"/>
                <a:sym typeface="Montserrat"/>
              </a:defRPr>
            </a:lvl1p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B3713DE3-3428-0646-43D0-8154932D7DF8}"/>
              </a:ext>
            </a:extLst>
          </p:cNvPr>
          <p:cNvSpPr>
            <a:spLocks noGrp="1"/>
          </p:cNvSpPr>
          <p:nvPr>
            <p:ph type="body" sz="quarter" idx="11"/>
          </p:nvPr>
        </p:nvSpPr>
        <p:spPr>
          <a:xfrm>
            <a:off x="383118" y="2901951"/>
            <a:ext cx="4144433" cy="1835149"/>
          </a:xfrm>
          <a:prstGeom prst="rect">
            <a:avLst/>
          </a:prstGeom>
        </p:spPr>
        <p:txBody>
          <a:bodyPr/>
          <a:lstStyle>
            <a:lvl1pPr marL="0" indent="0">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ED47FD8F-E1C6-A81B-5455-444DF6D94176}"/>
              </a:ext>
            </a:extLst>
          </p:cNvPr>
          <p:cNvSpPr>
            <a:spLocks noGrp="1"/>
          </p:cNvSpPr>
          <p:nvPr>
            <p:ph sz="quarter" idx="13"/>
          </p:nvPr>
        </p:nvSpPr>
        <p:spPr>
          <a:xfrm>
            <a:off x="4959351" y="1684867"/>
            <a:ext cx="5702300" cy="4580467"/>
          </a:xfrm>
        </p:spPr>
        <p:txBody>
          <a:bodyPr/>
          <a:lstStyle>
            <a:lvl1pPr marL="0" indent="0">
              <a:buClr>
                <a:schemeClr val="accent4"/>
              </a:buClr>
              <a:buFont typeface="Arial" panose="020B0604020202020204" pitchFamily="34" charset="0"/>
              <a:buNone/>
              <a:defRPr/>
            </a:lvl1pPr>
            <a:lvl2pPr marL="476239" indent="-243411">
              <a:buClr>
                <a:schemeClr val="accent4"/>
              </a:buClr>
              <a:defRPr/>
            </a:lvl2pPr>
            <a:lvl3pPr marL="717533" indent="-232828">
              <a:buClr>
                <a:schemeClr val="accent4"/>
              </a:buClr>
              <a:defRPr/>
            </a:lvl3pPr>
            <a:lvl4pPr marL="956709" indent="-256111">
              <a:buClr>
                <a:schemeClr val="accent4"/>
              </a:buClr>
              <a:buFont typeface="Arial" panose="020B0604020202020204" pitchFamily="34" charset="0"/>
              <a:buChar char="•"/>
              <a:defRPr/>
            </a:lvl4pPr>
            <a:lvl5pPr marL="1195887" indent="-234945">
              <a:buClr>
                <a:schemeClr val="accent4"/>
              </a:buClr>
              <a:buFont typeface="Arial" panose="020B0604020202020204" pitchFamily="34" charset="0"/>
              <a:buChar char="̵"/>
              <a:defRPr/>
            </a:lvl5pPr>
          </a:lstStyle>
          <a:p>
            <a:pPr lvl="0"/>
            <a:r>
              <a:rPr lang="en-US"/>
              <a:t>Click to edit Master text styles</a:t>
            </a:r>
          </a:p>
        </p:txBody>
      </p:sp>
      <p:pic>
        <p:nvPicPr>
          <p:cNvPr id="3" name="Logo">
            <a:extLst>
              <a:ext uri="{FF2B5EF4-FFF2-40B4-BE49-F238E27FC236}">
                <a16:creationId xmlns:a16="http://schemas.microsoft.com/office/drawing/2014/main" id="{C6C0C311-DAB9-0285-4446-A40DAF5A02E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167664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ue title, sub, text 5">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051971F-2BA7-CA3C-16A0-A86A8CE51439}"/>
              </a:ext>
            </a:extLst>
          </p:cNvPr>
          <p:cNvSpPr>
            <a:spLocks noGrp="1"/>
          </p:cNvSpPr>
          <p:nvPr>
            <p:ph type="title"/>
          </p:nvPr>
        </p:nvSpPr>
        <p:spPr>
          <a:xfrm>
            <a:off x="384000" y="1684800"/>
            <a:ext cx="4147200" cy="1089600"/>
          </a:xfrm>
          <a:prstGeom prst="rect">
            <a:avLst/>
          </a:prstGeom>
        </p:spPr>
        <p:txBody>
          <a:bodyPr/>
          <a:lstStyle>
            <a:lvl1pPr>
              <a:defRPr lang="en-GB" sz="3200" b="0" i="0" u="none" strike="noStrike" cap="none" dirty="0">
                <a:solidFill>
                  <a:schemeClr val="accent6"/>
                </a:solidFill>
                <a:latin typeface="Arial" panose="020B0604020202020204" pitchFamily="34" charset="0"/>
                <a:ea typeface="Navigo" panose="02070503070706040303" pitchFamily="18" charset="77"/>
                <a:cs typeface="Arial" panose="020B0604020202020204" pitchFamily="34" charset="0"/>
                <a:sym typeface="Montserrat"/>
              </a:defRPr>
            </a:lvl1p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B3713DE3-3428-0646-43D0-8154932D7DF8}"/>
              </a:ext>
            </a:extLst>
          </p:cNvPr>
          <p:cNvSpPr>
            <a:spLocks noGrp="1"/>
          </p:cNvSpPr>
          <p:nvPr>
            <p:ph type="body" sz="quarter" idx="11"/>
          </p:nvPr>
        </p:nvSpPr>
        <p:spPr>
          <a:xfrm>
            <a:off x="383118" y="2901951"/>
            <a:ext cx="4144433" cy="1835149"/>
          </a:xfrm>
          <a:prstGeom prst="rect">
            <a:avLst/>
          </a:prstGeom>
        </p:spPr>
        <p:txBody>
          <a:bodyPr/>
          <a:lstStyle>
            <a:lvl1pPr marL="0" indent="0">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ED47FD8F-E1C6-A81B-5455-444DF6D94176}"/>
              </a:ext>
            </a:extLst>
          </p:cNvPr>
          <p:cNvSpPr>
            <a:spLocks noGrp="1"/>
          </p:cNvSpPr>
          <p:nvPr>
            <p:ph sz="quarter" idx="13"/>
          </p:nvPr>
        </p:nvSpPr>
        <p:spPr>
          <a:xfrm>
            <a:off x="4959351" y="1684867"/>
            <a:ext cx="5702300" cy="4580467"/>
          </a:xfrm>
        </p:spPr>
        <p:txBody>
          <a:bodyPr/>
          <a:lstStyle>
            <a:lvl1pPr marL="0" indent="0">
              <a:buClr>
                <a:schemeClr val="accent4"/>
              </a:buClr>
              <a:buFont typeface="Arial" panose="020B0604020202020204" pitchFamily="34" charset="0"/>
              <a:buNone/>
              <a:defRPr/>
            </a:lvl1pPr>
            <a:lvl2pPr marL="476239" indent="-243411">
              <a:buClr>
                <a:schemeClr val="accent4"/>
              </a:buClr>
              <a:defRPr/>
            </a:lvl2pPr>
            <a:lvl3pPr marL="717533" indent="-232828">
              <a:buClr>
                <a:schemeClr val="accent4"/>
              </a:buClr>
              <a:defRPr/>
            </a:lvl3pPr>
            <a:lvl4pPr marL="956709" indent="-256111">
              <a:buClr>
                <a:schemeClr val="accent4"/>
              </a:buClr>
              <a:buFont typeface="Arial" panose="020B0604020202020204" pitchFamily="34" charset="0"/>
              <a:buChar char="•"/>
              <a:defRPr/>
            </a:lvl4pPr>
            <a:lvl5pPr marL="1195887" indent="-234945">
              <a:buClr>
                <a:schemeClr val="accent4"/>
              </a:buClr>
              <a:buFont typeface="Arial" panose="020B0604020202020204" pitchFamily="34" charset="0"/>
              <a:buChar char="̵"/>
              <a:defRPr/>
            </a:lvl5pPr>
          </a:lstStyle>
          <a:p>
            <a:pPr lvl="0"/>
            <a:r>
              <a:rPr lang="en-US"/>
              <a:t>Click to edit Master text styles</a:t>
            </a:r>
          </a:p>
        </p:txBody>
      </p:sp>
      <p:pic>
        <p:nvPicPr>
          <p:cNvPr id="3" name="Logo">
            <a:extLst>
              <a:ext uri="{FF2B5EF4-FFF2-40B4-BE49-F238E27FC236}">
                <a16:creationId xmlns:a16="http://schemas.microsoft.com/office/drawing/2014/main" id="{C6C0C311-DAB9-0285-4446-A40DAF5A02E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170449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nt on green, title, sub, text 5">
    <p:bg>
      <p:bgPr>
        <a:solidFill>
          <a:srgbClr val="0E434B"/>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447C827-78C2-899F-482F-9843FCB7955D}"/>
              </a:ext>
            </a:extLst>
          </p:cNvPr>
          <p:cNvSpPr>
            <a:spLocks noGrp="1"/>
          </p:cNvSpPr>
          <p:nvPr>
            <p:ph type="title"/>
          </p:nvPr>
        </p:nvSpPr>
        <p:spPr>
          <a:xfrm>
            <a:off x="384000" y="1684800"/>
            <a:ext cx="4147200" cy="1089600"/>
          </a:xfrm>
          <a:prstGeom prst="rect">
            <a:avLst/>
          </a:prstGeom>
        </p:spPr>
        <p:txBody>
          <a:bodyPr>
            <a:noAutofit/>
          </a:bodyPr>
          <a:lstStyle>
            <a:lvl1pPr>
              <a:defRPr sz="3200">
                <a:solidFill>
                  <a:srgbClr val="75E0AA"/>
                </a:solidFill>
              </a:defRPr>
            </a:lvl1pPr>
          </a:lstStyle>
          <a:p>
            <a:r>
              <a:rPr lang="en-US"/>
              <a:t>Click to edit Master title style</a:t>
            </a:r>
            <a:endParaRPr lang="en-GB" dirty="0"/>
          </a:p>
        </p:txBody>
      </p:sp>
      <p:sp>
        <p:nvSpPr>
          <p:cNvPr id="18" name="Text Placeholder 8">
            <a:extLst>
              <a:ext uri="{FF2B5EF4-FFF2-40B4-BE49-F238E27FC236}">
                <a16:creationId xmlns:a16="http://schemas.microsoft.com/office/drawing/2014/main" id="{3E6456A6-F2E3-A7F0-6F11-499BE077885E}"/>
              </a:ext>
            </a:extLst>
          </p:cNvPr>
          <p:cNvSpPr>
            <a:spLocks noGrp="1"/>
          </p:cNvSpPr>
          <p:nvPr>
            <p:ph type="body" sz="quarter" idx="11"/>
          </p:nvPr>
        </p:nvSpPr>
        <p:spPr>
          <a:xfrm>
            <a:off x="383118" y="2901951"/>
            <a:ext cx="4144433" cy="1835149"/>
          </a:xfrm>
          <a:prstGeom prst="rect">
            <a:avLst/>
          </a:prstGeom>
        </p:spPr>
        <p:txBody>
          <a:bodyPr/>
          <a:lstStyle>
            <a:lvl1pPr marL="0" indent="0">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7" name="Content Placeholder 6">
            <a:extLst>
              <a:ext uri="{FF2B5EF4-FFF2-40B4-BE49-F238E27FC236}">
                <a16:creationId xmlns:a16="http://schemas.microsoft.com/office/drawing/2014/main" id="{0EE16FB1-A22D-1F18-CDDF-F3D88A3E8BA8}"/>
              </a:ext>
            </a:extLst>
          </p:cNvPr>
          <p:cNvSpPr>
            <a:spLocks noGrp="1"/>
          </p:cNvSpPr>
          <p:nvPr>
            <p:ph sz="quarter" idx="13"/>
          </p:nvPr>
        </p:nvSpPr>
        <p:spPr>
          <a:xfrm>
            <a:off x="4959351" y="1684867"/>
            <a:ext cx="5702300" cy="4580467"/>
          </a:xfrm>
        </p:spPr>
        <p:txBody>
          <a:bodyPr/>
          <a:lstStyle>
            <a:lvl1pPr marL="0" indent="0">
              <a:buClr>
                <a:schemeClr val="accent3"/>
              </a:buClr>
              <a:buFont typeface="Arial" panose="020B0604020202020204" pitchFamily="34" charset="0"/>
              <a:buNone/>
              <a:defRPr/>
            </a:lvl1pPr>
            <a:lvl2pPr marL="476239" indent="-243411">
              <a:buClr>
                <a:schemeClr val="accent3"/>
              </a:buClr>
              <a:defRPr/>
            </a:lvl2pPr>
            <a:lvl3pPr marL="717533" indent="-232828">
              <a:buClr>
                <a:schemeClr val="accent3"/>
              </a:buClr>
              <a:defRPr/>
            </a:lvl3pPr>
            <a:lvl4pPr marL="956709" indent="-243411">
              <a:buClr>
                <a:schemeClr val="accent3"/>
              </a:buClr>
              <a:buFont typeface="Arial" panose="020B0604020202020204" pitchFamily="34" charset="0"/>
              <a:buChar char="•"/>
              <a:defRPr/>
            </a:lvl4pPr>
            <a:lvl5pPr marL="1195887" indent="-234945">
              <a:buClr>
                <a:schemeClr val="accent3"/>
              </a:buClr>
              <a:buFont typeface="Arial" panose="020B0604020202020204" pitchFamily="34" charset="0"/>
              <a:buChar char="̵"/>
              <a:defRPr/>
            </a:lvl5pPr>
          </a:lstStyle>
          <a:p>
            <a:pPr lvl="0"/>
            <a:r>
              <a:rPr lang="en-US"/>
              <a:t>Click to edit Master text styles</a:t>
            </a:r>
          </a:p>
        </p:txBody>
      </p:sp>
      <p:pic>
        <p:nvPicPr>
          <p:cNvPr id="5" name="Logo">
            <a:extLst>
              <a:ext uri="{FF2B5EF4-FFF2-40B4-BE49-F238E27FC236}">
                <a16:creationId xmlns:a16="http://schemas.microsoft.com/office/drawing/2014/main" id="{2EB6A19E-A28F-00E4-7C51-2170BBA9BF6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283344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on dark, title, sub, text">
    <p:bg>
      <p:bgPr>
        <a:solidFill>
          <a:srgbClr val="14273D"/>
        </a:solidFill>
        <a:effectLst/>
      </p:bgPr>
    </p:bg>
    <p:spTree>
      <p:nvGrpSpPr>
        <p:cNvPr id="1" name=""/>
        <p:cNvGrpSpPr/>
        <p:nvPr/>
      </p:nvGrpSpPr>
      <p:grpSpPr>
        <a:xfrm>
          <a:off x="0" y="0"/>
          <a:ext cx="0" cy="0"/>
          <a:chOff x="0" y="0"/>
          <a:chExt cx="0" cy="0"/>
        </a:xfrm>
      </p:grpSpPr>
      <p:sp>
        <p:nvSpPr>
          <p:cNvPr id="7" name="Title 13">
            <a:extLst>
              <a:ext uri="{FF2B5EF4-FFF2-40B4-BE49-F238E27FC236}">
                <a16:creationId xmlns:a16="http://schemas.microsoft.com/office/drawing/2014/main" id="{C7845207-2B78-60D5-BAFA-7B9DB6404AF8}"/>
              </a:ext>
            </a:extLst>
          </p:cNvPr>
          <p:cNvSpPr>
            <a:spLocks noGrp="1"/>
          </p:cNvSpPr>
          <p:nvPr>
            <p:ph type="title"/>
          </p:nvPr>
        </p:nvSpPr>
        <p:spPr>
          <a:xfrm>
            <a:off x="384000" y="1684800"/>
            <a:ext cx="4147200" cy="1089600"/>
          </a:xfrm>
          <a:prstGeom prst="rect">
            <a:avLst/>
          </a:prstGeom>
        </p:spPr>
        <p:txBody>
          <a:bodyPr/>
          <a:lstStyle>
            <a:lvl1pPr>
              <a:lnSpc>
                <a:spcPct val="100000"/>
              </a:lnSpc>
              <a:defRPr lang="en-GB" sz="3200" b="0" i="0" u="none" strike="noStrike" cap="none" dirty="0">
                <a:solidFill>
                  <a:srgbClr val="00CCCF"/>
                </a:solidFill>
                <a:latin typeface="Arial" panose="020B0604020202020204" pitchFamily="34" charset="0"/>
                <a:ea typeface="Navigo" panose="02070503070706040303" pitchFamily="18" charset="77"/>
                <a:cs typeface="Arial" panose="020B0604020202020204" pitchFamily="34" charset="0"/>
                <a:sym typeface="Montserrat"/>
              </a:defRPr>
            </a:lvl1pPr>
          </a:lstStyle>
          <a:p>
            <a:r>
              <a:rPr lang="en-US"/>
              <a:t>Click to edit Master title style</a:t>
            </a:r>
            <a:endParaRPr lang="en-GB" dirty="0"/>
          </a:p>
        </p:txBody>
      </p:sp>
      <p:sp>
        <p:nvSpPr>
          <p:cNvPr id="6" name="Text Placeholder 8">
            <a:extLst>
              <a:ext uri="{FF2B5EF4-FFF2-40B4-BE49-F238E27FC236}">
                <a16:creationId xmlns:a16="http://schemas.microsoft.com/office/drawing/2014/main" id="{14487EA1-F103-7F47-C788-503F1C33C399}"/>
              </a:ext>
            </a:extLst>
          </p:cNvPr>
          <p:cNvSpPr>
            <a:spLocks noGrp="1"/>
          </p:cNvSpPr>
          <p:nvPr>
            <p:ph type="body" sz="quarter" idx="11"/>
          </p:nvPr>
        </p:nvSpPr>
        <p:spPr>
          <a:xfrm>
            <a:off x="383118" y="2901951"/>
            <a:ext cx="4144433" cy="1835149"/>
          </a:xfrm>
          <a:prstGeom prst="rect">
            <a:avLst/>
          </a:prstGeom>
        </p:spPr>
        <p:txBody>
          <a:bodyPr/>
          <a:lstStyle>
            <a:lvl1pPr marL="0" indent="0">
              <a:lnSpc>
                <a:spcPct val="100000"/>
              </a:lnSpc>
              <a:buNone/>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10" name="Content Placeholder 9">
            <a:extLst>
              <a:ext uri="{FF2B5EF4-FFF2-40B4-BE49-F238E27FC236}">
                <a16:creationId xmlns:a16="http://schemas.microsoft.com/office/drawing/2014/main" id="{66426AA1-808D-3E4A-0A09-D5BFBC6B685A}"/>
              </a:ext>
            </a:extLst>
          </p:cNvPr>
          <p:cNvSpPr>
            <a:spLocks noGrp="1"/>
          </p:cNvSpPr>
          <p:nvPr>
            <p:ph sz="quarter" idx="13"/>
          </p:nvPr>
        </p:nvSpPr>
        <p:spPr>
          <a:xfrm>
            <a:off x="4959351" y="1684867"/>
            <a:ext cx="5702300" cy="4580467"/>
          </a:xfrm>
        </p:spPr>
        <p:txBody>
          <a:bodyPr/>
          <a:lstStyle>
            <a:lvl1pPr marL="0" indent="0">
              <a:buClr>
                <a:schemeClr val="accent6"/>
              </a:buClr>
              <a:buFont typeface="Arial" panose="020B0604020202020204" pitchFamily="34" charset="0"/>
              <a:buNone/>
              <a:defRPr/>
            </a:lvl1pPr>
            <a:lvl2pPr marL="476239" indent="-243411">
              <a:buClr>
                <a:schemeClr val="accent6"/>
              </a:buClr>
              <a:defRPr/>
            </a:lvl2pPr>
            <a:lvl3pPr marL="717533" indent="-232828">
              <a:buClr>
                <a:schemeClr val="accent6"/>
              </a:buClr>
              <a:defRPr/>
            </a:lvl3pPr>
            <a:lvl4pPr marL="956709" indent="-243411">
              <a:buClr>
                <a:schemeClr val="accent6"/>
              </a:buClr>
              <a:defRPr/>
            </a:lvl4pPr>
            <a:lvl5pPr marL="1195887" indent="-234945">
              <a:buClr>
                <a:schemeClr val="accent6"/>
              </a:buClr>
              <a:defRPr/>
            </a:lvl5pPr>
          </a:lstStyle>
          <a:p>
            <a:pPr lvl="0"/>
            <a:r>
              <a:rPr lang="en-US"/>
              <a:t>Click to edit Master text styles</a:t>
            </a:r>
          </a:p>
        </p:txBody>
      </p:sp>
      <p:pic>
        <p:nvPicPr>
          <p:cNvPr id="3" name="Logo">
            <a:extLst>
              <a:ext uri="{FF2B5EF4-FFF2-40B4-BE49-F238E27FC236}">
                <a16:creationId xmlns:a16="http://schemas.microsoft.com/office/drawing/2014/main" id="{B7DDD0D0-08EF-C4FA-27A4-712A30483CB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228695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Light Pink Background Single Header 1 1 1" preserve="1" userDrawn="1">
  <p:cSld name="1_Light Pink Background Single Header 1 1 1">
    <p:spTree>
      <p:nvGrpSpPr>
        <p:cNvPr id="1" name="Shape 117"/>
        <p:cNvGrpSpPr/>
        <p:nvPr/>
      </p:nvGrpSpPr>
      <p:grpSpPr>
        <a:xfrm>
          <a:off x="0" y="0"/>
          <a:ext cx="0" cy="0"/>
          <a:chOff x="0" y="0"/>
          <a:chExt cx="0" cy="0"/>
        </a:xfrm>
      </p:grpSpPr>
      <p:pic>
        <p:nvPicPr>
          <p:cNvPr id="2" name="Picture 1">
            <a:extLst>
              <a:ext uri="{FF2B5EF4-FFF2-40B4-BE49-F238E27FC236}">
                <a16:creationId xmlns:a16="http://schemas.microsoft.com/office/drawing/2014/main" id="{642FF85E-867A-B82D-3409-4A0E12BE7B4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hidden">
          <a:xfrm>
            <a:off x="7046531" y="-1068"/>
            <a:ext cx="5145469" cy="2276037"/>
          </a:xfrm>
          <a:prstGeom prst="rect">
            <a:avLst/>
          </a:prstGeom>
        </p:spPr>
      </p:pic>
      <p:sp>
        <p:nvSpPr>
          <p:cNvPr id="4" name="Title 2">
            <a:extLst>
              <a:ext uri="{FF2B5EF4-FFF2-40B4-BE49-F238E27FC236}">
                <a16:creationId xmlns:a16="http://schemas.microsoft.com/office/drawing/2014/main" id="{616B6948-870D-55A9-BB71-235BACA22D76}"/>
              </a:ext>
            </a:extLst>
          </p:cNvPr>
          <p:cNvSpPr>
            <a:spLocks noGrp="1"/>
          </p:cNvSpPr>
          <p:nvPr>
            <p:ph type="title"/>
          </p:nvPr>
        </p:nvSpPr>
        <p:spPr>
          <a:xfrm>
            <a:off x="355200" y="1684800"/>
            <a:ext cx="11280000" cy="696000"/>
          </a:xfrm>
          <a:prstGeom prst="rect">
            <a:avLst/>
          </a:prstGeom>
        </p:spPr>
        <p:txBody>
          <a:bodyPr/>
          <a:lstStyle>
            <a:lvl1pPr>
              <a:defRPr sz="3733">
                <a:solidFill>
                  <a:schemeClr val="bg1"/>
                </a:solidFill>
              </a:defRPr>
            </a:lvl1pPr>
          </a:lstStyle>
          <a:p>
            <a:r>
              <a:rPr lang="en-US"/>
              <a:t>Click to edit Master title style</a:t>
            </a:r>
            <a:endParaRPr lang="en-GB" dirty="0"/>
          </a:p>
        </p:txBody>
      </p:sp>
      <p:sp>
        <p:nvSpPr>
          <p:cNvPr id="9" name="Content Placeholder 8">
            <a:extLst>
              <a:ext uri="{FF2B5EF4-FFF2-40B4-BE49-F238E27FC236}">
                <a16:creationId xmlns:a16="http://schemas.microsoft.com/office/drawing/2014/main" id="{F3829E21-6B3C-37F9-82D0-1283ED479349}"/>
              </a:ext>
            </a:extLst>
          </p:cNvPr>
          <p:cNvSpPr>
            <a:spLocks noGrp="1"/>
          </p:cNvSpPr>
          <p:nvPr>
            <p:ph sz="quarter" idx="13"/>
          </p:nvPr>
        </p:nvSpPr>
        <p:spPr>
          <a:xfrm>
            <a:off x="355201" y="2448984"/>
            <a:ext cx="11280116" cy="3325283"/>
          </a:xfrm>
        </p:spPr>
        <p:txBody>
          <a:bodyPr/>
          <a:lstStyle>
            <a:lvl1pPr marL="2117" indent="0">
              <a:buFont typeface="Arial" panose="020B0604020202020204" pitchFamily="34" charset="0"/>
              <a:buNone/>
              <a:defRPr/>
            </a:lvl1pPr>
            <a:lvl2pPr marL="476239" indent="-243411">
              <a:defRPr/>
            </a:lvl2pPr>
            <a:lvl3pPr marL="717533" indent="-232828">
              <a:defRPr/>
            </a:lvl3pPr>
            <a:lvl4pPr marL="956709" indent="-241294">
              <a:buFont typeface="Arial" panose="020B0604020202020204" pitchFamily="34" charset="0"/>
              <a:buChar char="•"/>
              <a:defRPr/>
            </a:lvl4pPr>
            <a:lvl5pPr marL="1195887" indent="-234945">
              <a:buFont typeface="Arial" panose="020B0604020202020204" pitchFamily="34" charset="0"/>
              <a:buChar char="̵"/>
              <a:defRPr/>
            </a:lvl5pPr>
          </a:lstStyle>
          <a:p>
            <a:pPr lvl="0"/>
            <a:r>
              <a:rPr lang="en-US"/>
              <a:t>Click to edit Master text styles</a:t>
            </a:r>
          </a:p>
        </p:txBody>
      </p:sp>
      <p:pic>
        <p:nvPicPr>
          <p:cNvPr id="5" name="Logo">
            <a:extLst>
              <a:ext uri="{FF2B5EF4-FFF2-40B4-BE49-F238E27FC236}">
                <a16:creationId xmlns:a16="http://schemas.microsoft.com/office/drawing/2014/main" id="{57BFD23E-A4B4-4AC9-9E48-F6663C789AE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419599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Light Pink Background Single Header 1 1 1" preserve="1" userDrawn="1">
  <p:cSld name="1_Light Pink Background Single Header 1 1 1">
    <p:spTree>
      <p:nvGrpSpPr>
        <p:cNvPr id="1" name="Shape 117"/>
        <p:cNvGrpSpPr/>
        <p:nvPr/>
      </p:nvGrpSpPr>
      <p:grpSpPr>
        <a:xfrm>
          <a:off x="0" y="0"/>
          <a:ext cx="0" cy="0"/>
          <a:chOff x="0" y="0"/>
          <a:chExt cx="0" cy="0"/>
        </a:xfrm>
      </p:grpSpPr>
      <p:pic>
        <p:nvPicPr>
          <p:cNvPr id="2" name="Picture 1">
            <a:extLst>
              <a:ext uri="{FF2B5EF4-FFF2-40B4-BE49-F238E27FC236}">
                <a16:creationId xmlns:a16="http://schemas.microsoft.com/office/drawing/2014/main" id="{642FF85E-867A-B82D-3409-4A0E12BE7B4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hidden">
          <a:xfrm>
            <a:off x="7046531" y="-1068"/>
            <a:ext cx="5145469" cy="2276037"/>
          </a:xfrm>
          <a:prstGeom prst="rect">
            <a:avLst/>
          </a:prstGeom>
        </p:spPr>
      </p:pic>
      <p:sp>
        <p:nvSpPr>
          <p:cNvPr id="6" name="Title 2">
            <a:extLst>
              <a:ext uri="{FF2B5EF4-FFF2-40B4-BE49-F238E27FC236}">
                <a16:creationId xmlns:a16="http://schemas.microsoft.com/office/drawing/2014/main" id="{5D99196F-1B8E-66EC-1F93-4D740F24BD37}"/>
              </a:ext>
            </a:extLst>
          </p:cNvPr>
          <p:cNvSpPr>
            <a:spLocks noGrp="1"/>
          </p:cNvSpPr>
          <p:nvPr>
            <p:ph type="title"/>
          </p:nvPr>
        </p:nvSpPr>
        <p:spPr>
          <a:xfrm>
            <a:off x="355200" y="1684800"/>
            <a:ext cx="11280000" cy="696000"/>
          </a:xfrm>
          <a:prstGeom prst="rect">
            <a:avLst/>
          </a:prstGeom>
        </p:spPr>
        <p:txBody>
          <a:bodyPr/>
          <a:lstStyle>
            <a:lvl1pPr>
              <a:defRPr sz="3733">
                <a:solidFill>
                  <a:schemeClr val="bg1"/>
                </a:solidFill>
              </a:defRPr>
            </a:lvl1pPr>
          </a:lstStyle>
          <a:p>
            <a:r>
              <a:rPr lang="en-US"/>
              <a:t>Click to edit Master title style</a:t>
            </a:r>
            <a:endParaRPr lang="en-GB" dirty="0"/>
          </a:p>
        </p:txBody>
      </p:sp>
      <p:sp>
        <p:nvSpPr>
          <p:cNvPr id="9" name="Content Placeholder 6">
            <a:extLst>
              <a:ext uri="{FF2B5EF4-FFF2-40B4-BE49-F238E27FC236}">
                <a16:creationId xmlns:a16="http://schemas.microsoft.com/office/drawing/2014/main" id="{C88E11DC-31AF-8FDD-7CCD-FE4CFD5A9D87}"/>
              </a:ext>
            </a:extLst>
          </p:cNvPr>
          <p:cNvSpPr>
            <a:spLocks noGrp="1"/>
          </p:cNvSpPr>
          <p:nvPr>
            <p:ph sz="quarter" idx="11"/>
          </p:nvPr>
        </p:nvSpPr>
        <p:spPr>
          <a:xfrm>
            <a:off x="355600" y="2448984"/>
            <a:ext cx="5598584" cy="3325283"/>
          </a:xfrm>
          <a:prstGeom prst="rect">
            <a:avLst/>
          </a:prstGeom>
        </p:spPr>
        <p:txBody>
          <a:bodyPr/>
          <a:lstStyle>
            <a:lvl1pPr marL="0" indent="0">
              <a:buClr>
                <a:schemeClr val="bg1"/>
              </a:buClr>
              <a:buFont typeface="Arial" panose="020B0604020202020204" pitchFamily="34" charset="0"/>
              <a:buNone/>
              <a:defRPr sz="2400">
                <a:solidFill>
                  <a:schemeClr val="bg1"/>
                </a:solidFill>
              </a:defRPr>
            </a:lvl1pPr>
            <a:lvl2pPr marL="476239" indent="-243411">
              <a:buClr>
                <a:schemeClr val="bg1"/>
              </a:buClr>
              <a:buFont typeface="Arial" panose="020B0604020202020204" pitchFamily="34" charset="0"/>
              <a:buChar char="̶"/>
              <a:defRPr sz="2133">
                <a:solidFill>
                  <a:schemeClr val="bg1"/>
                </a:solidFill>
              </a:defRPr>
            </a:lvl2pPr>
            <a:lvl3pPr marL="717533" indent="-243411">
              <a:buClr>
                <a:schemeClr val="bg1"/>
              </a:buClr>
              <a:buFont typeface="Wingdings" panose="05000000000000000000" pitchFamily="2" charset="2"/>
              <a:buChar char="§"/>
              <a:tabLst/>
              <a:defRPr sz="1867">
                <a:solidFill>
                  <a:schemeClr val="bg1"/>
                </a:solidFill>
              </a:defRPr>
            </a:lvl3pPr>
            <a:lvl4pPr marL="956709" indent="-228594">
              <a:buClr>
                <a:schemeClr val="bg1"/>
              </a:buClr>
              <a:buFont typeface="Arial" panose="020B0604020202020204" pitchFamily="34" charset="0"/>
              <a:buChar char="•"/>
              <a:defRPr sz="1867">
                <a:solidFill>
                  <a:schemeClr val="bg1"/>
                </a:solidFill>
              </a:defRPr>
            </a:lvl4pPr>
            <a:lvl5pPr marL="1195887" indent="-228594">
              <a:buClr>
                <a:schemeClr val="bg1"/>
              </a:buClr>
              <a:buFont typeface="Arial" panose="020B0604020202020204" pitchFamily="34" charset="0"/>
              <a:buChar char="̵"/>
              <a:defRPr sz="1867">
                <a:solidFill>
                  <a:schemeClr val="bg1"/>
                </a:solidFill>
              </a:defRPr>
            </a:lvl5pPr>
          </a:lstStyle>
          <a:p>
            <a:pPr lvl="0"/>
            <a:r>
              <a:rPr lang="en-US"/>
              <a:t>Click to edit Master text styles</a:t>
            </a:r>
          </a:p>
        </p:txBody>
      </p:sp>
      <p:sp>
        <p:nvSpPr>
          <p:cNvPr id="10" name="Content Placeholder 6">
            <a:extLst>
              <a:ext uri="{FF2B5EF4-FFF2-40B4-BE49-F238E27FC236}">
                <a16:creationId xmlns:a16="http://schemas.microsoft.com/office/drawing/2014/main" id="{D7AB2FFB-439C-A351-4515-6C8885090971}"/>
              </a:ext>
            </a:extLst>
          </p:cNvPr>
          <p:cNvSpPr>
            <a:spLocks noGrp="1"/>
          </p:cNvSpPr>
          <p:nvPr>
            <p:ph sz="quarter" idx="13"/>
          </p:nvPr>
        </p:nvSpPr>
        <p:spPr>
          <a:xfrm>
            <a:off x="6034616" y="2448984"/>
            <a:ext cx="5598584" cy="3325283"/>
          </a:xfrm>
          <a:prstGeom prst="rect">
            <a:avLst/>
          </a:prstGeom>
        </p:spPr>
        <p:txBody>
          <a:bodyPr/>
          <a:lstStyle>
            <a:lvl1pPr marL="0" indent="0">
              <a:buClr>
                <a:schemeClr val="bg1"/>
              </a:buClr>
              <a:buFont typeface="Arial" panose="020B0604020202020204" pitchFamily="34" charset="0"/>
              <a:buNone/>
              <a:defRPr sz="2400">
                <a:solidFill>
                  <a:schemeClr val="bg1"/>
                </a:solidFill>
              </a:defRPr>
            </a:lvl1pPr>
            <a:lvl2pPr marL="476239" indent="-243411">
              <a:buClr>
                <a:schemeClr val="bg1"/>
              </a:buClr>
              <a:buFont typeface="Arial" panose="020B0604020202020204" pitchFamily="34" charset="0"/>
              <a:buChar char="̶"/>
              <a:defRPr sz="2133">
                <a:solidFill>
                  <a:schemeClr val="bg1"/>
                </a:solidFill>
              </a:defRPr>
            </a:lvl2pPr>
            <a:lvl3pPr marL="721766" indent="-243411">
              <a:buClr>
                <a:schemeClr val="bg1"/>
              </a:buClr>
              <a:buFont typeface="Wingdings" panose="05000000000000000000" pitchFamily="2" charset="2"/>
              <a:buChar char="§"/>
              <a:defRPr sz="1867">
                <a:solidFill>
                  <a:schemeClr val="bg1"/>
                </a:solidFill>
              </a:defRPr>
            </a:lvl3pPr>
            <a:lvl4pPr marL="954593" indent="-228594">
              <a:buClr>
                <a:schemeClr val="bg1"/>
              </a:buClr>
              <a:buFont typeface="Arial" panose="020B0604020202020204" pitchFamily="34" charset="0"/>
              <a:buChar char="•"/>
              <a:defRPr sz="1867">
                <a:solidFill>
                  <a:schemeClr val="bg1"/>
                </a:solidFill>
              </a:defRPr>
            </a:lvl4pPr>
            <a:lvl5pPr marL="1198003" indent="-228594">
              <a:buClr>
                <a:schemeClr val="bg1"/>
              </a:buClr>
              <a:buFont typeface="Arial" panose="020B0604020202020204" pitchFamily="34" charset="0"/>
              <a:buChar char="̵"/>
              <a:defRPr sz="1867">
                <a:solidFill>
                  <a:schemeClr val="bg1"/>
                </a:solidFill>
              </a:defRPr>
            </a:lvl5pPr>
          </a:lstStyle>
          <a:p>
            <a:pPr lvl="0"/>
            <a:r>
              <a:rPr lang="en-US"/>
              <a:t>Click to edit Master text styles</a:t>
            </a:r>
          </a:p>
        </p:txBody>
      </p:sp>
      <p:pic>
        <p:nvPicPr>
          <p:cNvPr id="4" name="Logo">
            <a:extLst>
              <a:ext uri="{FF2B5EF4-FFF2-40B4-BE49-F238E27FC236}">
                <a16:creationId xmlns:a16="http://schemas.microsoft.com/office/drawing/2014/main" id="{5287950A-7F03-870B-4533-6F6895D4BE5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150919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ight Pink Background Single Header 1 1 1" preserve="1" userDrawn="1">
  <p:cSld name="1_Light Pink Background Single Header 1 1 1">
    <p:spTree>
      <p:nvGrpSpPr>
        <p:cNvPr id="1" name="Shape 117"/>
        <p:cNvGrpSpPr/>
        <p:nvPr/>
      </p:nvGrpSpPr>
      <p:grpSpPr>
        <a:xfrm>
          <a:off x="0" y="0"/>
          <a:ext cx="0" cy="0"/>
          <a:chOff x="0" y="0"/>
          <a:chExt cx="0" cy="0"/>
        </a:xfrm>
      </p:grpSpPr>
      <p:pic>
        <p:nvPicPr>
          <p:cNvPr id="2" name="Picture 1">
            <a:extLst>
              <a:ext uri="{FF2B5EF4-FFF2-40B4-BE49-F238E27FC236}">
                <a16:creationId xmlns:a16="http://schemas.microsoft.com/office/drawing/2014/main" id="{642FF85E-867A-B82D-3409-4A0E12BE7B4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hidden">
          <a:xfrm>
            <a:off x="7046531" y="-1068"/>
            <a:ext cx="5145469" cy="2276037"/>
          </a:xfrm>
          <a:prstGeom prst="rect">
            <a:avLst/>
          </a:prstGeom>
        </p:spPr>
      </p:pic>
      <p:sp>
        <p:nvSpPr>
          <p:cNvPr id="6" name="Title 2">
            <a:extLst>
              <a:ext uri="{FF2B5EF4-FFF2-40B4-BE49-F238E27FC236}">
                <a16:creationId xmlns:a16="http://schemas.microsoft.com/office/drawing/2014/main" id="{8029B484-0199-0385-5D90-19A2610D7AEB}"/>
              </a:ext>
            </a:extLst>
          </p:cNvPr>
          <p:cNvSpPr>
            <a:spLocks noGrp="1"/>
          </p:cNvSpPr>
          <p:nvPr>
            <p:ph type="title"/>
          </p:nvPr>
        </p:nvSpPr>
        <p:spPr>
          <a:xfrm>
            <a:off x="355200" y="1684800"/>
            <a:ext cx="11280000" cy="696000"/>
          </a:xfrm>
          <a:prstGeom prst="rect">
            <a:avLst/>
          </a:prstGeom>
        </p:spPr>
        <p:txBody>
          <a:bodyPr/>
          <a:lstStyle>
            <a:lvl1pPr>
              <a:defRPr sz="3733">
                <a:solidFill>
                  <a:schemeClr val="bg1"/>
                </a:solidFill>
              </a:defRPr>
            </a:lvl1pPr>
          </a:lstStyle>
          <a:p>
            <a:r>
              <a:rPr lang="en-US"/>
              <a:t>Click to edit Master title style</a:t>
            </a:r>
            <a:endParaRPr lang="en-GB" dirty="0"/>
          </a:p>
        </p:txBody>
      </p:sp>
      <p:pic>
        <p:nvPicPr>
          <p:cNvPr id="4" name="Logo">
            <a:extLst>
              <a:ext uri="{FF2B5EF4-FFF2-40B4-BE49-F238E27FC236}">
                <a16:creationId xmlns:a16="http://schemas.microsoft.com/office/drawing/2014/main" id="{EDB0F3AC-423F-1344-CF44-554BA5445F7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12729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ight Pink Background Single Header 1 1 1" preserve="1" userDrawn="1">
  <p:cSld name="1_Light Pink Background Single Header 1 1 1">
    <p:spTree>
      <p:nvGrpSpPr>
        <p:cNvPr id="1" name="Shape 117"/>
        <p:cNvGrpSpPr/>
        <p:nvPr/>
      </p:nvGrpSpPr>
      <p:grpSpPr>
        <a:xfrm>
          <a:off x="0" y="0"/>
          <a:ext cx="0" cy="0"/>
          <a:chOff x="0" y="0"/>
          <a:chExt cx="0" cy="0"/>
        </a:xfrm>
      </p:grpSpPr>
      <p:pic>
        <p:nvPicPr>
          <p:cNvPr id="2" name="Picture 1">
            <a:extLst>
              <a:ext uri="{FF2B5EF4-FFF2-40B4-BE49-F238E27FC236}">
                <a16:creationId xmlns:a16="http://schemas.microsoft.com/office/drawing/2014/main" id="{E1083355-53AD-D763-F445-CDB60F00C99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hidden">
          <a:xfrm>
            <a:off x="7046531" y="-1523"/>
            <a:ext cx="5145469" cy="2267908"/>
          </a:xfrm>
          <a:prstGeom prst="rect">
            <a:avLst/>
          </a:prstGeom>
        </p:spPr>
      </p:pic>
      <p:sp>
        <p:nvSpPr>
          <p:cNvPr id="9" name="Title 2">
            <a:extLst>
              <a:ext uri="{FF2B5EF4-FFF2-40B4-BE49-F238E27FC236}">
                <a16:creationId xmlns:a16="http://schemas.microsoft.com/office/drawing/2014/main" id="{029E437F-55BA-E927-76B2-D41CD5919E2D}"/>
              </a:ext>
            </a:extLst>
          </p:cNvPr>
          <p:cNvSpPr>
            <a:spLocks noGrp="1"/>
          </p:cNvSpPr>
          <p:nvPr>
            <p:ph type="title"/>
          </p:nvPr>
        </p:nvSpPr>
        <p:spPr>
          <a:xfrm>
            <a:off x="355200" y="1684800"/>
            <a:ext cx="11280000" cy="696000"/>
          </a:xfrm>
          <a:prstGeom prst="rect">
            <a:avLst/>
          </a:prstGeom>
        </p:spPr>
        <p:txBody>
          <a:bodyPr/>
          <a:lstStyle>
            <a:lvl1pPr>
              <a:defRPr sz="3733">
                <a:solidFill>
                  <a:schemeClr val="bg1"/>
                </a:solidFill>
              </a:defRPr>
            </a:lvl1pPr>
          </a:lstStyle>
          <a:p>
            <a:r>
              <a:rPr lang="en-US"/>
              <a:t>Click to edit Master title style</a:t>
            </a:r>
            <a:endParaRPr lang="en-GB" dirty="0"/>
          </a:p>
        </p:txBody>
      </p:sp>
      <p:sp>
        <p:nvSpPr>
          <p:cNvPr id="14" name="Content Placeholder 13">
            <a:extLst>
              <a:ext uri="{FF2B5EF4-FFF2-40B4-BE49-F238E27FC236}">
                <a16:creationId xmlns:a16="http://schemas.microsoft.com/office/drawing/2014/main" id="{9E7EB1F7-D514-87E5-FDD1-38DBE938A1A9}"/>
              </a:ext>
            </a:extLst>
          </p:cNvPr>
          <p:cNvSpPr>
            <a:spLocks noGrp="1"/>
          </p:cNvSpPr>
          <p:nvPr>
            <p:ph sz="quarter" idx="13"/>
          </p:nvPr>
        </p:nvSpPr>
        <p:spPr>
          <a:xfrm>
            <a:off x="355600" y="2448984"/>
            <a:ext cx="11279717" cy="3325283"/>
          </a:xfrm>
        </p:spPr>
        <p:txBody>
          <a:bodyPr/>
          <a:lstStyle>
            <a:lvl1pPr marL="0" indent="0">
              <a:buFont typeface="Arial" panose="020B0604020202020204" pitchFamily="34" charset="0"/>
              <a:buNone/>
              <a:defRPr/>
            </a:lvl1pPr>
            <a:lvl4pPr marL="1198003" indent="-243411">
              <a:buFont typeface="Arial" panose="020B0604020202020204" pitchFamily="34" charset="0"/>
              <a:buChar char="•"/>
              <a:defRPr/>
            </a:lvl4pPr>
            <a:lvl5pPr marL="1432948" indent="-234945">
              <a:buFont typeface="Arial" panose="020B0604020202020204" pitchFamily="34" charset="0"/>
              <a:buChar char="̵"/>
              <a:defRPr/>
            </a:lvl5pPr>
          </a:lstStyle>
          <a:p>
            <a:pPr lvl="0"/>
            <a:r>
              <a:rPr lang="en-US"/>
              <a:t>Click to edit Master text styles</a:t>
            </a:r>
          </a:p>
        </p:txBody>
      </p:sp>
      <p:pic>
        <p:nvPicPr>
          <p:cNvPr id="4" name="Logo">
            <a:extLst>
              <a:ext uri="{FF2B5EF4-FFF2-40B4-BE49-F238E27FC236}">
                <a16:creationId xmlns:a16="http://schemas.microsoft.com/office/drawing/2014/main" id="{CA915AA7-CD3C-C41E-F17E-48D2AB46B68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176877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ight Pink Background Single Header 1 1 1" preserve="1" userDrawn="1">
  <p:cSld name="1_Light Pink Background Single Header 1 1 1">
    <p:spTree>
      <p:nvGrpSpPr>
        <p:cNvPr id="1" name="Shape 117"/>
        <p:cNvGrpSpPr/>
        <p:nvPr/>
      </p:nvGrpSpPr>
      <p:grpSpPr>
        <a:xfrm>
          <a:off x="0" y="0"/>
          <a:ext cx="0" cy="0"/>
          <a:chOff x="0" y="0"/>
          <a:chExt cx="0" cy="0"/>
        </a:xfrm>
      </p:grpSpPr>
      <p:pic>
        <p:nvPicPr>
          <p:cNvPr id="2" name="Picture 1">
            <a:extLst>
              <a:ext uri="{FF2B5EF4-FFF2-40B4-BE49-F238E27FC236}">
                <a16:creationId xmlns:a16="http://schemas.microsoft.com/office/drawing/2014/main" id="{E1083355-53AD-D763-F445-CDB60F00C99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hidden">
          <a:xfrm>
            <a:off x="7046531" y="-1523"/>
            <a:ext cx="5145469" cy="2267908"/>
          </a:xfrm>
          <a:prstGeom prst="rect">
            <a:avLst/>
          </a:prstGeom>
        </p:spPr>
      </p:pic>
      <p:sp>
        <p:nvSpPr>
          <p:cNvPr id="6" name="Title 2">
            <a:extLst>
              <a:ext uri="{FF2B5EF4-FFF2-40B4-BE49-F238E27FC236}">
                <a16:creationId xmlns:a16="http://schemas.microsoft.com/office/drawing/2014/main" id="{DEDF0E01-BF69-1C21-48AC-9EF45751D571}"/>
              </a:ext>
            </a:extLst>
          </p:cNvPr>
          <p:cNvSpPr>
            <a:spLocks noGrp="1"/>
          </p:cNvSpPr>
          <p:nvPr>
            <p:ph type="title"/>
          </p:nvPr>
        </p:nvSpPr>
        <p:spPr>
          <a:xfrm>
            <a:off x="355200" y="1684800"/>
            <a:ext cx="11280000" cy="696000"/>
          </a:xfrm>
          <a:prstGeom prst="rect">
            <a:avLst/>
          </a:prstGeom>
        </p:spPr>
        <p:txBody>
          <a:bodyPr/>
          <a:lstStyle>
            <a:lvl1pPr>
              <a:defRPr sz="3733">
                <a:solidFill>
                  <a:schemeClr val="bg1"/>
                </a:solidFill>
              </a:defRPr>
            </a:lvl1pPr>
          </a:lstStyle>
          <a:p>
            <a:r>
              <a:rPr lang="en-US"/>
              <a:t>Click to edit Master title style</a:t>
            </a:r>
            <a:endParaRPr lang="en-GB" dirty="0"/>
          </a:p>
        </p:txBody>
      </p:sp>
      <p:sp>
        <p:nvSpPr>
          <p:cNvPr id="7" name="Content Placeholder 6">
            <a:extLst>
              <a:ext uri="{FF2B5EF4-FFF2-40B4-BE49-F238E27FC236}">
                <a16:creationId xmlns:a16="http://schemas.microsoft.com/office/drawing/2014/main" id="{C79826F7-493F-7EE7-6A2B-3515499F8E16}"/>
              </a:ext>
            </a:extLst>
          </p:cNvPr>
          <p:cNvSpPr>
            <a:spLocks noGrp="1"/>
          </p:cNvSpPr>
          <p:nvPr>
            <p:ph sz="quarter" idx="11"/>
          </p:nvPr>
        </p:nvSpPr>
        <p:spPr>
          <a:xfrm>
            <a:off x="355200" y="2448984"/>
            <a:ext cx="5598584" cy="3325283"/>
          </a:xfrm>
          <a:prstGeom prst="rect">
            <a:avLst/>
          </a:prstGeom>
        </p:spPr>
        <p:txBody>
          <a:bodyPr/>
          <a:lstStyle>
            <a:lvl1pPr marL="0" indent="0">
              <a:buClr>
                <a:schemeClr val="bg1"/>
              </a:buClr>
              <a:buFont typeface="Arial" panose="020B0604020202020204" pitchFamily="34" charset="0"/>
              <a:buNone/>
              <a:defRPr sz="2400">
                <a:solidFill>
                  <a:schemeClr val="bg1"/>
                </a:solidFill>
              </a:defRPr>
            </a:lvl1pPr>
            <a:lvl2pPr marL="476239" indent="-243411">
              <a:buClr>
                <a:schemeClr val="bg1"/>
              </a:buClr>
              <a:buFont typeface="Arial" panose="020B0604020202020204" pitchFamily="34" charset="0"/>
              <a:buChar char="̶"/>
              <a:defRPr sz="2133">
                <a:solidFill>
                  <a:schemeClr val="bg1"/>
                </a:solidFill>
              </a:defRPr>
            </a:lvl2pPr>
            <a:lvl3pPr marL="721766" indent="-243411">
              <a:buClr>
                <a:schemeClr val="bg1"/>
              </a:buClr>
              <a:buFont typeface="Wingdings" panose="05000000000000000000" pitchFamily="2" charset="2"/>
              <a:buChar char="§"/>
              <a:defRPr sz="1867">
                <a:solidFill>
                  <a:schemeClr val="bg1"/>
                </a:solidFill>
              </a:defRPr>
            </a:lvl3pPr>
            <a:lvl4pPr marL="954593" indent="-228594">
              <a:buClr>
                <a:schemeClr val="bg1"/>
              </a:buClr>
              <a:buFont typeface="Arial" panose="020B0604020202020204" pitchFamily="34" charset="0"/>
              <a:buChar char="•"/>
              <a:defRPr sz="1867">
                <a:solidFill>
                  <a:schemeClr val="bg1"/>
                </a:solidFill>
              </a:defRPr>
            </a:lvl4pPr>
            <a:lvl5pPr marL="1198003" indent="-228594">
              <a:buClr>
                <a:schemeClr val="bg1"/>
              </a:buClr>
              <a:buFont typeface="Arial" panose="020B0604020202020204" pitchFamily="34" charset="0"/>
              <a:buChar char="̵"/>
              <a:defRPr sz="1867">
                <a:solidFill>
                  <a:schemeClr val="bg1"/>
                </a:solidFill>
              </a:defRPr>
            </a:lvl5pPr>
          </a:lstStyle>
          <a:p>
            <a:pPr lvl="0"/>
            <a:r>
              <a:rPr lang="en-US"/>
              <a:t>Click to edit Master text styles</a:t>
            </a:r>
          </a:p>
        </p:txBody>
      </p:sp>
      <p:sp>
        <p:nvSpPr>
          <p:cNvPr id="4" name="Content Placeholder 6">
            <a:extLst>
              <a:ext uri="{FF2B5EF4-FFF2-40B4-BE49-F238E27FC236}">
                <a16:creationId xmlns:a16="http://schemas.microsoft.com/office/drawing/2014/main" id="{C0AC3292-C371-C6A1-F778-78062CFE8624}"/>
              </a:ext>
            </a:extLst>
          </p:cNvPr>
          <p:cNvSpPr>
            <a:spLocks noGrp="1"/>
          </p:cNvSpPr>
          <p:nvPr>
            <p:ph sz="quarter" idx="13"/>
          </p:nvPr>
        </p:nvSpPr>
        <p:spPr>
          <a:xfrm>
            <a:off x="6034616" y="2448984"/>
            <a:ext cx="5598584" cy="3325283"/>
          </a:xfrm>
          <a:prstGeom prst="rect">
            <a:avLst/>
          </a:prstGeom>
        </p:spPr>
        <p:txBody>
          <a:bodyPr/>
          <a:lstStyle>
            <a:lvl1pPr marL="0" indent="0">
              <a:buClr>
                <a:schemeClr val="bg1"/>
              </a:buClr>
              <a:buFont typeface="Arial" panose="020B0604020202020204" pitchFamily="34" charset="0"/>
              <a:buNone/>
              <a:defRPr sz="2400">
                <a:solidFill>
                  <a:schemeClr val="bg1"/>
                </a:solidFill>
              </a:defRPr>
            </a:lvl1pPr>
            <a:lvl2pPr marL="476239" indent="-243411">
              <a:buClr>
                <a:schemeClr val="bg1"/>
              </a:buClr>
              <a:buFont typeface="Arial" panose="020B0604020202020204" pitchFamily="34" charset="0"/>
              <a:buChar char="̶"/>
              <a:defRPr sz="2133">
                <a:solidFill>
                  <a:schemeClr val="bg1"/>
                </a:solidFill>
              </a:defRPr>
            </a:lvl2pPr>
            <a:lvl3pPr marL="721766" indent="-243411">
              <a:buClr>
                <a:schemeClr val="bg1"/>
              </a:buClr>
              <a:buFont typeface="Wingdings" panose="05000000000000000000" pitchFamily="2" charset="2"/>
              <a:buChar char="§"/>
              <a:defRPr sz="1867">
                <a:solidFill>
                  <a:schemeClr val="bg1"/>
                </a:solidFill>
              </a:defRPr>
            </a:lvl3pPr>
            <a:lvl4pPr marL="954593" indent="-228594">
              <a:buClr>
                <a:schemeClr val="bg1"/>
              </a:buClr>
              <a:buFont typeface="Arial" panose="020B0604020202020204" pitchFamily="34" charset="0"/>
              <a:buChar char="•"/>
              <a:defRPr sz="1867">
                <a:solidFill>
                  <a:schemeClr val="bg1"/>
                </a:solidFill>
              </a:defRPr>
            </a:lvl4pPr>
            <a:lvl5pPr marL="1198003" indent="-228594">
              <a:buClr>
                <a:schemeClr val="bg1"/>
              </a:buClr>
              <a:buFont typeface="Arial" panose="020B0604020202020204" pitchFamily="34" charset="0"/>
              <a:buChar char="̵"/>
              <a:defRPr sz="1867">
                <a:solidFill>
                  <a:schemeClr val="bg1"/>
                </a:solidFill>
              </a:defRPr>
            </a:lvl5pPr>
          </a:lstStyle>
          <a:p>
            <a:pPr lvl="0"/>
            <a:r>
              <a:rPr lang="en-US"/>
              <a:t>Click to edit Master text styles</a:t>
            </a:r>
          </a:p>
        </p:txBody>
      </p:sp>
      <p:pic>
        <p:nvPicPr>
          <p:cNvPr id="5" name="Logo">
            <a:extLst>
              <a:ext uri="{FF2B5EF4-FFF2-40B4-BE49-F238E27FC236}">
                <a16:creationId xmlns:a16="http://schemas.microsoft.com/office/drawing/2014/main" id="{32ACB8A2-B5E4-0DC3-D577-C0B2659200E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323812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ight Pink Background Single Header 1 1 1" preserve="1" userDrawn="1">
  <p:cSld name="1_Light Pink Background Single Header 1 1 1">
    <p:spTree>
      <p:nvGrpSpPr>
        <p:cNvPr id="1" name="Shape 117"/>
        <p:cNvGrpSpPr/>
        <p:nvPr/>
      </p:nvGrpSpPr>
      <p:grpSpPr>
        <a:xfrm>
          <a:off x="0" y="0"/>
          <a:ext cx="0" cy="0"/>
          <a:chOff x="0" y="0"/>
          <a:chExt cx="0" cy="0"/>
        </a:xfrm>
      </p:grpSpPr>
      <p:pic>
        <p:nvPicPr>
          <p:cNvPr id="2" name="Picture 1">
            <a:extLst>
              <a:ext uri="{FF2B5EF4-FFF2-40B4-BE49-F238E27FC236}">
                <a16:creationId xmlns:a16="http://schemas.microsoft.com/office/drawing/2014/main" id="{E1083355-53AD-D763-F445-CDB60F00C99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hidden">
          <a:xfrm>
            <a:off x="7046531" y="-1523"/>
            <a:ext cx="5145469" cy="2267908"/>
          </a:xfrm>
          <a:prstGeom prst="rect">
            <a:avLst/>
          </a:prstGeom>
        </p:spPr>
      </p:pic>
      <p:sp>
        <p:nvSpPr>
          <p:cNvPr id="4" name="Title 2">
            <a:extLst>
              <a:ext uri="{FF2B5EF4-FFF2-40B4-BE49-F238E27FC236}">
                <a16:creationId xmlns:a16="http://schemas.microsoft.com/office/drawing/2014/main" id="{06DF9D07-1CB9-F9D2-021E-E947B9CB2B6E}"/>
              </a:ext>
            </a:extLst>
          </p:cNvPr>
          <p:cNvSpPr>
            <a:spLocks noGrp="1"/>
          </p:cNvSpPr>
          <p:nvPr>
            <p:ph type="title"/>
          </p:nvPr>
        </p:nvSpPr>
        <p:spPr>
          <a:xfrm>
            <a:off x="355200" y="1684800"/>
            <a:ext cx="11280000" cy="696000"/>
          </a:xfrm>
          <a:prstGeom prst="rect">
            <a:avLst/>
          </a:prstGeom>
        </p:spPr>
        <p:txBody>
          <a:bodyPr/>
          <a:lstStyle>
            <a:lvl1pPr>
              <a:defRPr sz="3733">
                <a:solidFill>
                  <a:schemeClr val="bg1"/>
                </a:solidFill>
              </a:defRPr>
            </a:lvl1pPr>
          </a:lstStyle>
          <a:p>
            <a:r>
              <a:rPr lang="en-US"/>
              <a:t>Click to edit Master title style</a:t>
            </a:r>
            <a:endParaRPr lang="en-GB" dirty="0"/>
          </a:p>
        </p:txBody>
      </p:sp>
      <p:pic>
        <p:nvPicPr>
          <p:cNvPr id="5" name="Logo">
            <a:extLst>
              <a:ext uri="{FF2B5EF4-FFF2-40B4-BE49-F238E27FC236}">
                <a16:creationId xmlns:a16="http://schemas.microsoft.com/office/drawing/2014/main" id="{36638EFC-7933-191A-E24C-916EA37E5E4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317493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C31B8-3524-16B6-6095-57D2BF742F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1A303C-141F-56E8-C39F-5D431C960FB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405E67-019B-E40A-6C59-612B9982958B}"/>
              </a:ext>
            </a:extLst>
          </p:cNvPr>
          <p:cNvSpPr>
            <a:spLocks noGrp="1"/>
          </p:cNvSpPr>
          <p:nvPr>
            <p:ph type="dt" sz="half" idx="10"/>
          </p:nvPr>
        </p:nvSpPr>
        <p:spPr/>
        <p:txBody>
          <a:bodyPr/>
          <a:lstStyle/>
          <a:p>
            <a:fld id="{9DBD212D-6FD6-4743-934D-B3419C4E5953}" type="datetimeFigureOut">
              <a:rPr lang="en-GB" smtClean="0"/>
              <a:t>23/04/2026</a:t>
            </a:fld>
            <a:endParaRPr lang="en-GB" dirty="0"/>
          </a:p>
        </p:txBody>
      </p:sp>
      <p:sp>
        <p:nvSpPr>
          <p:cNvPr id="5" name="Footer Placeholder 4">
            <a:extLst>
              <a:ext uri="{FF2B5EF4-FFF2-40B4-BE49-F238E27FC236}">
                <a16:creationId xmlns:a16="http://schemas.microsoft.com/office/drawing/2014/main" id="{508CDF98-4038-D5E9-D1C1-B3896CFC321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FF91B1A-D803-CCAF-308D-32B5468DAC83}"/>
              </a:ext>
            </a:extLst>
          </p:cNvPr>
          <p:cNvSpPr>
            <a:spLocks noGrp="1"/>
          </p:cNvSpPr>
          <p:nvPr>
            <p:ph type="sldNum" sz="quarter" idx="12"/>
          </p:nvPr>
        </p:nvSpPr>
        <p:spPr/>
        <p:txBody>
          <a:bodyPr/>
          <a:lstStyle/>
          <a:p>
            <a:fld id="{D29E157B-B852-4A24-AA85-4E35862BFAD9}" type="slidenum">
              <a:rPr lang="en-GB" smtClean="0"/>
              <a:t>‹#›</a:t>
            </a:fld>
            <a:endParaRPr lang="en-GB" dirty="0"/>
          </a:p>
        </p:txBody>
      </p:sp>
    </p:spTree>
    <p:extLst>
      <p:ext uri="{BB962C8B-B14F-4D97-AF65-F5344CB8AC3E}">
        <p14:creationId xmlns:p14="http://schemas.microsoft.com/office/powerpoint/2010/main" val="390431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ight Pink Background Single Header 1 1 1" preserve="1" userDrawn="1">
  <p:cSld name="1_Light Pink Background Single Header 1 1 1">
    <p:spTree>
      <p:nvGrpSpPr>
        <p:cNvPr id="1" name="Shape 117"/>
        <p:cNvGrpSpPr/>
        <p:nvPr/>
      </p:nvGrpSpPr>
      <p:grpSpPr>
        <a:xfrm>
          <a:off x="0" y="0"/>
          <a:ext cx="0" cy="0"/>
          <a:chOff x="0" y="0"/>
          <a:chExt cx="0" cy="0"/>
        </a:xfrm>
      </p:grpSpPr>
      <p:pic>
        <p:nvPicPr>
          <p:cNvPr id="2" name="Picture 1">
            <a:extLst>
              <a:ext uri="{FF2B5EF4-FFF2-40B4-BE49-F238E27FC236}">
                <a16:creationId xmlns:a16="http://schemas.microsoft.com/office/drawing/2014/main" id="{7E9B4A7B-EB60-73BE-A7F6-1EE500CD54D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hidden">
          <a:xfrm>
            <a:off x="7046531" y="-1523"/>
            <a:ext cx="5145469" cy="2267908"/>
          </a:xfrm>
          <a:prstGeom prst="rect">
            <a:avLst/>
          </a:prstGeom>
        </p:spPr>
      </p:pic>
      <p:sp>
        <p:nvSpPr>
          <p:cNvPr id="9" name="Title 2">
            <a:extLst>
              <a:ext uri="{FF2B5EF4-FFF2-40B4-BE49-F238E27FC236}">
                <a16:creationId xmlns:a16="http://schemas.microsoft.com/office/drawing/2014/main" id="{9466E073-5B03-49FC-99D2-2EA2EAC470B8}"/>
              </a:ext>
            </a:extLst>
          </p:cNvPr>
          <p:cNvSpPr>
            <a:spLocks noGrp="1"/>
          </p:cNvSpPr>
          <p:nvPr>
            <p:ph type="title"/>
          </p:nvPr>
        </p:nvSpPr>
        <p:spPr>
          <a:xfrm>
            <a:off x="355200" y="1684800"/>
            <a:ext cx="11280000" cy="696000"/>
          </a:xfrm>
          <a:prstGeom prst="rect">
            <a:avLst/>
          </a:prstGeom>
        </p:spPr>
        <p:txBody>
          <a:bodyPr/>
          <a:lstStyle>
            <a:lvl1pPr>
              <a:defRPr sz="3733">
                <a:solidFill>
                  <a:schemeClr val="bg1"/>
                </a:solidFill>
              </a:defRPr>
            </a:lvl1pPr>
          </a:lstStyle>
          <a:p>
            <a:r>
              <a:rPr lang="en-US"/>
              <a:t>Click to edit Master title style</a:t>
            </a:r>
            <a:endParaRPr lang="en-GB" dirty="0"/>
          </a:p>
        </p:txBody>
      </p:sp>
      <p:sp>
        <p:nvSpPr>
          <p:cNvPr id="14" name="Content Placeholder 13">
            <a:extLst>
              <a:ext uri="{FF2B5EF4-FFF2-40B4-BE49-F238E27FC236}">
                <a16:creationId xmlns:a16="http://schemas.microsoft.com/office/drawing/2014/main" id="{A3E31725-4EED-2ADE-920B-473753605C42}"/>
              </a:ext>
            </a:extLst>
          </p:cNvPr>
          <p:cNvSpPr>
            <a:spLocks noGrp="1"/>
          </p:cNvSpPr>
          <p:nvPr>
            <p:ph sz="quarter" idx="13"/>
          </p:nvPr>
        </p:nvSpPr>
        <p:spPr>
          <a:xfrm>
            <a:off x="355600" y="2448984"/>
            <a:ext cx="11279717" cy="3325283"/>
          </a:xfrm>
        </p:spPr>
        <p:txBody>
          <a:bodyPr/>
          <a:lstStyle>
            <a:lvl1pPr marL="0" indent="0">
              <a:buFont typeface="Arial" panose="020B0604020202020204" pitchFamily="34" charset="0"/>
              <a:buNone/>
              <a:defRPr/>
            </a:lvl1pPr>
            <a:lvl2pPr marL="476239" indent="-243411">
              <a:defRPr/>
            </a:lvl2pPr>
            <a:lvl3pPr marL="717533" indent="-232828">
              <a:defRPr/>
            </a:lvl3pPr>
            <a:lvl4pPr marL="956709" indent="-239178">
              <a:buFont typeface="Arial" panose="020B0604020202020204" pitchFamily="34" charset="0"/>
              <a:buChar char="•"/>
              <a:defRPr/>
            </a:lvl4pPr>
            <a:lvl5pPr marL="1195887" indent="-234945">
              <a:buFont typeface="Arial" panose="020B0604020202020204" pitchFamily="34" charset="0"/>
              <a:buChar char="̵"/>
              <a:defRPr/>
            </a:lvl5pPr>
          </a:lstStyle>
          <a:p>
            <a:pPr lvl="0"/>
            <a:r>
              <a:rPr lang="en-US"/>
              <a:t>Click to edit Master text styles</a:t>
            </a:r>
          </a:p>
        </p:txBody>
      </p:sp>
      <p:pic>
        <p:nvPicPr>
          <p:cNvPr id="4" name="Logo">
            <a:extLst>
              <a:ext uri="{FF2B5EF4-FFF2-40B4-BE49-F238E27FC236}">
                <a16:creationId xmlns:a16="http://schemas.microsoft.com/office/drawing/2014/main" id="{286BCEDD-66B7-2373-DA08-F1A9C8E9C90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257892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ight Pink Background Single Header 1 1 1" preserve="1" userDrawn="1">
  <p:cSld name="1_Light Pink Background Single Header 1 1 1">
    <p:spTree>
      <p:nvGrpSpPr>
        <p:cNvPr id="1" name="Shape 117"/>
        <p:cNvGrpSpPr/>
        <p:nvPr/>
      </p:nvGrpSpPr>
      <p:grpSpPr>
        <a:xfrm>
          <a:off x="0" y="0"/>
          <a:ext cx="0" cy="0"/>
          <a:chOff x="0" y="0"/>
          <a:chExt cx="0" cy="0"/>
        </a:xfrm>
      </p:grpSpPr>
      <p:pic>
        <p:nvPicPr>
          <p:cNvPr id="2" name="Picture 1">
            <a:extLst>
              <a:ext uri="{FF2B5EF4-FFF2-40B4-BE49-F238E27FC236}">
                <a16:creationId xmlns:a16="http://schemas.microsoft.com/office/drawing/2014/main" id="{7E9B4A7B-EB60-73BE-A7F6-1EE500CD54D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hidden">
          <a:xfrm>
            <a:off x="7046531" y="-1523"/>
            <a:ext cx="5145469" cy="2267908"/>
          </a:xfrm>
          <a:prstGeom prst="rect">
            <a:avLst/>
          </a:prstGeom>
        </p:spPr>
      </p:pic>
      <p:sp>
        <p:nvSpPr>
          <p:cNvPr id="6" name="Title 2">
            <a:extLst>
              <a:ext uri="{FF2B5EF4-FFF2-40B4-BE49-F238E27FC236}">
                <a16:creationId xmlns:a16="http://schemas.microsoft.com/office/drawing/2014/main" id="{34409D21-6FFB-E1F0-3D42-7EF9D5BC2564}"/>
              </a:ext>
            </a:extLst>
          </p:cNvPr>
          <p:cNvSpPr>
            <a:spLocks noGrp="1"/>
          </p:cNvSpPr>
          <p:nvPr>
            <p:ph type="title"/>
          </p:nvPr>
        </p:nvSpPr>
        <p:spPr>
          <a:xfrm>
            <a:off x="355200" y="1684800"/>
            <a:ext cx="11280000" cy="696000"/>
          </a:xfrm>
          <a:prstGeom prst="rect">
            <a:avLst/>
          </a:prstGeom>
        </p:spPr>
        <p:txBody>
          <a:bodyPr/>
          <a:lstStyle>
            <a:lvl1pPr>
              <a:defRPr sz="3733">
                <a:solidFill>
                  <a:schemeClr val="bg1"/>
                </a:solidFill>
              </a:defRPr>
            </a:lvl1pPr>
          </a:lstStyle>
          <a:p>
            <a:r>
              <a:rPr lang="en-US"/>
              <a:t>Click to edit Master title style</a:t>
            </a:r>
            <a:endParaRPr lang="en-GB" dirty="0"/>
          </a:p>
        </p:txBody>
      </p:sp>
      <p:sp>
        <p:nvSpPr>
          <p:cNvPr id="4" name="Content Placeholder 6">
            <a:extLst>
              <a:ext uri="{FF2B5EF4-FFF2-40B4-BE49-F238E27FC236}">
                <a16:creationId xmlns:a16="http://schemas.microsoft.com/office/drawing/2014/main" id="{DEA31DF9-7DF7-5668-93E3-02740071EEA6}"/>
              </a:ext>
            </a:extLst>
          </p:cNvPr>
          <p:cNvSpPr>
            <a:spLocks noGrp="1"/>
          </p:cNvSpPr>
          <p:nvPr>
            <p:ph sz="quarter" idx="11"/>
          </p:nvPr>
        </p:nvSpPr>
        <p:spPr>
          <a:xfrm>
            <a:off x="355600" y="2448984"/>
            <a:ext cx="5598584" cy="3325283"/>
          </a:xfrm>
          <a:prstGeom prst="rect">
            <a:avLst/>
          </a:prstGeom>
        </p:spPr>
        <p:txBody>
          <a:bodyPr/>
          <a:lstStyle>
            <a:lvl1pPr marL="0" indent="0">
              <a:buClr>
                <a:schemeClr val="bg1"/>
              </a:buClr>
              <a:buFont typeface="Arial" panose="020B0604020202020204" pitchFamily="34" charset="0"/>
              <a:buNone/>
              <a:defRPr sz="2400">
                <a:solidFill>
                  <a:schemeClr val="bg1"/>
                </a:solidFill>
              </a:defRPr>
            </a:lvl1pPr>
            <a:lvl2pPr marL="476239" indent="-243411">
              <a:buClr>
                <a:schemeClr val="bg1"/>
              </a:buClr>
              <a:buFont typeface="Arial" panose="020B0604020202020204" pitchFamily="34" charset="0"/>
              <a:buChar char="̶"/>
              <a:defRPr sz="2133">
                <a:solidFill>
                  <a:schemeClr val="bg1"/>
                </a:solidFill>
              </a:defRPr>
            </a:lvl2pPr>
            <a:lvl3pPr marL="721766" indent="-243411">
              <a:buClr>
                <a:schemeClr val="bg1"/>
              </a:buClr>
              <a:buFont typeface="Wingdings" panose="05000000000000000000" pitchFamily="2" charset="2"/>
              <a:buChar char="§"/>
              <a:defRPr sz="1867">
                <a:solidFill>
                  <a:schemeClr val="bg1"/>
                </a:solidFill>
              </a:defRPr>
            </a:lvl3pPr>
            <a:lvl4pPr marL="954593" indent="-228594">
              <a:buClr>
                <a:schemeClr val="bg1"/>
              </a:buClr>
              <a:buFont typeface="Arial" panose="020B0604020202020204" pitchFamily="34" charset="0"/>
              <a:buChar char="•"/>
              <a:defRPr sz="1867">
                <a:solidFill>
                  <a:schemeClr val="bg1"/>
                </a:solidFill>
              </a:defRPr>
            </a:lvl4pPr>
            <a:lvl5pPr marL="1198003" indent="-228594">
              <a:buClr>
                <a:schemeClr val="bg1"/>
              </a:buClr>
              <a:buFont typeface="Arial" panose="020B0604020202020204" pitchFamily="34" charset="0"/>
              <a:buChar char="̵"/>
              <a:defRPr sz="1867">
                <a:solidFill>
                  <a:schemeClr val="bg1"/>
                </a:solidFill>
              </a:defRPr>
            </a:lvl5pPr>
          </a:lstStyle>
          <a:p>
            <a:pPr lvl="0"/>
            <a:r>
              <a:rPr lang="en-US"/>
              <a:t>Click to edit Master text styles</a:t>
            </a:r>
          </a:p>
        </p:txBody>
      </p:sp>
      <p:sp>
        <p:nvSpPr>
          <p:cNvPr id="5" name="Content Placeholder 6">
            <a:extLst>
              <a:ext uri="{FF2B5EF4-FFF2-40B4-BE49-F238E27FC236}">
                <a16:creationId xmlns:a16="http://schemas.microsoft.com/office/drawing/2014/main" id="{E3A35FCB-A612-5276-122C-ADBE8276A8C4}"/>
              </a:ext>
            </a:extLst>
          </p:cNvPr>
          <p:cNvSpPr>
            <a:spLocks noGrp="1"/>
          </p:cNvSpPr>
          <p:nvPr>
            <p:ph sz="quarter" idx="13"/>
          </p:nvPr>
        </p:nvSpPr>
        <p:spPr>
          <a:xfrm>
            <a:off x="6034616" y="2448984"/>
            <a:ext cx="5598584" cy="3325283"/>
          </a:xfrm>
          <a:prstGeom prst="rect">
            <a:avLst/>
          </a:prstGeom>
        </p:spPr>
        <p:txBody>
          <a:bodyPr/>
          <a:lstStyle>
            <a:lvl1pPr marL="0" indent="0">
              <a:buClr>
                <a:schemeClr val="bg1"/>
              </a:buClr>
              <a:buFont typeface="Arial" panose="020B0604020202020204" pitchFamily="34" charset="0"/>
              <a:buNone/>
              <a:defRPr sz="2400">
                <a:solidFill>
                  <a:schemeClr val="bg1"/>
                </a:solidFill>
              </a:defRPr>
            </a:lvl1pPr>
            <a:lvl2pPr marL="476239" indent="-243411">
              <a:buClr>
                <a:schemeClr val="bg1"/>
              </a:buClr>
              <a:buFont typeface="Arial" panose="020B0604020202020204" pitchFamily="34" charset="0"/>
              <a:buChar char="̶"/>
              <a:defRPr sz="2133">
                <a:solidFill>
                  <a:schemeClr val="bg1"/>
                </a:solidFill>
              </a:defRPr>
            </a:lvl2pPr>
            <a:lvl3pPr marL="721766" indent="-243411">
              <a:buClr>
                <a:schemeClr val="bg1"/>
              </a:buClr>
              <a:buFont typeface="Wingdings" panose="05000000000000000000" pitchFamily="2" charset="2"/>
              <a:buChar char="§"/>
              <a:defRPr sz="1867">
                <a:solidFill>
                  <a:schemeClr val="bg1"/>
                </a:solidFill>
              </a:defRPr>
            </a:lvl3pPr>
            <a:lvl4pPr marL="954593" indent="-228594">
              <a:buClr>
                <a:schemeClr val="bg1"/>
              </a:buClr>
              <a:buFont typeface="Arial" panose="020B0604020202020204" pitchFamily="34" charset="0"/>
              <a:buChar char="•"/>
              <a:defRPr sz="1867">
                <a:solidFill>
                  <a:schemeClr val="bg1"/>
                </a:solidFill>
              </a:defRPr>
            </a:lvl4pPr>
            <a:lvl5pPr marL="1198003" indent="-228594">
              <a:buClr>
                <a:schemeClr val="bg1"/>
              </a:buClr>
              <a:buFont typeface="Arial" panose="020B0604020202020204" pitchFamily="34" charset="0"/>
              <a:buChar char="̵"/>
              <a:defRPr sz="1867">
                <a:solidFill>
                  <a:schemeClr val="bg1"/>
                </a:solidFill>
              </a:defRPr>
            </a:lvl5pPr>
          </a:lstStyle>
          <a:p>
            <a:pPr lvl="0"/>
            <a:r>
              <a:rPr lang="en-US"/>
              <a:t>Click to edit Master text styles</a:t>
            </a:r>
          </a:p>
        </p:txBody>
      </p:sp>
      <p:pic>
        <p:nvPicPr>
          <p:cNvPr id="7" name="Logo">
            <a:extLst>
              <a:ext uri="{FF2B5EF4-FFF2-40B4-BE49-F238E27FC236}">
                <a16:creationId xmlns:a16="http://schemas.microsoft.com/office/drawing/2014/main" id="{4B0923E0-A4B1-F399-3CAC-9CC6EC41291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417785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ight Pink Background Single Header 1 1 1" preserve="1" userDrawn="1">
  <p:cSld name="1_Light Pink Background Single Header 1 1 1">
    <p:spTree>
      <p:nvGrpSpPr>
        <p:cNvPr id="1" name="Shape 117"/>
        <p:cNvGrpSpPr/>
        <p:nvPr/>
      </p:nvGrpSpPr>
      <p:grpSpPr>
        <a:xfrm>
          <a:off x="0" y="0"/>
          <a:ext cx="0" cy="0"/>
          <a:chOff x="0" y="0"/>
          <a:chExt cx="0" cy="0"/>
        </a:xfrm>
      </p:grpSpPr>
      <p:pic>
        <p:nvPicPr>
          <p:cNvPr id="2" name="Picture 1">
            <a:extLst>
              <a:ext uri="{FF2B5EF4-FFF2-40B4-BE49-F238E27FC236}">
                <a16:creationId xmlns:a16="http://schemas.microsoft.com/office/drawing/2014/main" id="{7E9B4A7B-EB60-73BE-A7F6-1EE500CD54D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hidden">
          <a:xfrm>
            <a:off x="7046531" y="-1523"/>
            <a:ext cx="5145469" cy="2267908"/>
          </a:xfrm>
          <a:prstGeom prst="rect">
            <a:avLst/>
          </a:prstGeom>
        </p:spPr>
      </p:pic>
      <p:sp>
        <p:nvSpPr>
          <p:cNvPr id="4" name="Title 2">
            <a:extLst>
              <a:ext uri="{FF2B5EF4-FFF2-40B4-BE49-F238E27FC236}">
                <a16:creationId xmlns:a16="http://schemas.microsoft.com/office/drawing/2014/main" id="{3AF8CCA4-00DE-A4B4-EA17-2EC98F14B59E}"/>
              </a:ext>
            </a:extLst>
          </p:cNvPr>
          <p:cNvSpPr>
            <a:spLocks noGrp="1"/>
          </p:cNvSpPr>
          <p:nvPr>
            <p:ph type="title"/>
          </p:nvPr>
        </p:nvSpPr>
        <p:spPr>
          <a:xfrm>
            <a:off x="355200" y="1684800"/>
            <a:ext cx="11280000" cy="696000"/>
          </a:xfrm>
          <a:prstGeom prst="rect">
            <a:avLst/>
          </a:prstGeom>
        </p:spPr>
        <p:txBody>
          <a:bodyPr/>
          <a:lstStyle>
            <a:lvl1pPr>
              <a:defRPr sz="3733">
                <a:solidFill>
                  <a:schemeClr val="bg1"/>
                </a:solidFill>
              </a:defRPr>
            </a:lvl1pPr>
          </a:lstStyle>
          <a:p>
            <a:r>
              <a:rPr lang="en-US"/>
              <a:t>Click to edit Master title style</a:t>
            </a:r>
            <a:endParaRPr lang="en-GB" dirty="0"/>
          </a:p>
        </p:txBody>
      </p:sp>
      <p:pic>
        <p:nvPicPr>
          <p:cNvPr id="5" name="Logo">
            <a:extLst>
              <a:ext uri="{FF2B5EF4-FFF2-40B4-BE49-F238E27FC236}">
                <a16:creationId xmlns:a16="http://schemas.microsoft.com/office/drawing/2014/main" id="{3B506BCB-B7E7-F00B-F58E-243DDE9FCBE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98975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ight Pink Background Single Header 1 1 1" preserve="1" userDrawn="1">
  <p:cSld name="1_Light Pink Background Single Header 1 1 1">
    <p:spTree>
      <p:nvGrpSpPr>
        <p:cNvPr id="1" name="Shape 117"/>
        <p:cNvGrpSpPr/>
        <p:nvPr/>
      </p:nvGrpSpPr>
      <p:grpSpPr>
        <a:xfrm>
          <a:off x="0" y="0"/>
          <a:ext cx="0" cy="0"/>
          <a:chOff x="0" y="0"/>
          <a:chExt cx="0" cy="0"/>
        </a:xfrm>
      </p:grpSpPr>
      <p:pic>
        <p:nvPicPr>
          <p:cNvPr id="2" name="Picture 1">
            <a:extLst>
              <a:ext uri="{FF2B5EF4-FFF2-40B4-BE49-F238E27FC236}">
                <a16:creationId xmlns:a16="http://schemas.microsoft.com/office/drawing/2014/main" id="{E8595316-7274-041D-72AD-F0AA7BD5E1C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hidden">
          <a:xfrm>
            <a:off x="7046531" y="3143"/>
            <a:ext cx="5145469" cy="2267908"/>
          </a:xfrm>
          <a:prstGeom prst="rect">
            <a:avLst/>
          </a:prstGeom>
        </p:spPr>
      </p:pic>
      <p:sp>
        <p:nvSpPr>
          <p:cNvPr id="9" name="Title 2">
            <a:extLst>
              <a:ext uri="{FF2B5EF4-FFF2-40B4-BE49-F238E27FC236}">
                <a16:creationId xmlns:a16="http://schemas.microsoft.com/office/drawing/2014/main" id="{96025ED5-FEA8-B0E5-BC29-212D40B0A5ED}"/>
              </a:ext>
            </a:extLst>
          </p:cNvPr>
          <p:cNvSpPr>
            <a:spLocks noGrp="1"/>
          </p:cNvSpPr>
          <p:nvPr>
            <p:ph type="title"/>
          </p:nvPr>
        </p:nvSpPr>
        <p:spPr>
          <a:xfrm>
            <a:off x="355200" y="1684800"/>
            <a:ext cx="11280000" cy="696000"/>
          </a:xfrm>
          <a:prstGeom prst="rect">
            <a:avLst/>
          </a:prstGeom>
        </p:spPr>
        <p:txBody>
          <a:bodyPr/>
          <a:lstStyle>
            <a:lvl1pPr>
              <a:defRPr sz="3733">
                <a:solidFill>
                  <a:schemeClr val="bg1"/>
                </a:solidFill>
              </a:defRPr>
            </a:lvl1pPr>
          </a:lstStyle>
          <a:p>
            <a:r>
              <a:rPr lang="en-US"/>
              <a:t>Click to edit Master title style</a:t>
            </a:r>
            <a:endParaRPr lang="en-GB" dirty="0"/>
          </a:p>
        </p:txBody>
      </p:sp>
      <p:sp>
        <p:nvSpPr>
          <p:cNvPr id="13" name="Content Placeholder 12">
            <a:extLst>
              <a:ext uri="{FF2B5EF4-FFF2-40B4-BE49-F238E27FC236}">
                <a16:creationId xmlns:a16="http://schemas.microsoft.com/office/drawing/2014/main" id="{7AF626D8-243C-CD10-1D58-CA11FEA37030}"/>
              </a:ext>
            </a:extLst>
          </p:cNvPr>
          <p:cNvSpPr>
            <a:spLocks noGrp="1"/>
          </p:cNvSpPr>
          <p:nvPr>
            <p:ph sz="quarter" idx="13"/>
          </p:nvPr>
        </p:nvSpPr>
        <p:spPr>
          <a:xfrm>
            <a:off x="355600" y="2448984"/>
            <a:ext cx="11279717" cy="3325283"/>
          </a:xfrm>
        </p:spPr>
        <p:txBody>
          <a:bodyPr/>
          <a:lstStyle>
            <a:lvl1pPr marL="0" indent="0">
              <a:buFont typeface="Arial" panose="020B0604020202020204" pitchFamily="34" charset="0"/>
              <a:buNone/>
              <a:defRPr/>
            </a:lvl1pPr>
            <a:lvl2pPr marL="476239" indent="-243411">
              <a:defRPr/>
            </a:lvl2pPr>
            <a:lvl3pPr marL="717533" indent="-232828">
              <a:defRPr/>
            </a:lvl3pPr>
            <a:lvl4pPr marL="956709" indent="-243411">
              <a:buFont typeface="Arial" panose="020B0604020202020204" pitchFamily="34" charset="0"/>
              <a:buChar char="•"/>
              <a:defRPr/>
            </a:lvl4pPr>
            <a:lvl5pPr marL="1195887" indent="-234945">
              <a:buFont typeface="Arial" panose="020B0604020202020204" pitchFamily="34" charset="0"/>
              <a:buChar char="̵"/>
              <a:defRPr/>
            </a:lvl5pPr>
          </a:lstStyle>
          <a:p>
            <a:pPr lvl="0"/>
            <a:r>
              <a:rPr lang="en-US"/>
              <a:t>Click to edit Master text styles</a:t>
            </a:r>
          </a:p>
        </p:txBody>
      </p:sp>
      <p:pic>
        <p:nvPicPr>
          <p:cNvPr id="4" name="Logo">
            <a:extLst>
              <a:ext uri="{FF2B5EF4-FFF2-40B4-BE49-F238E27FC236}">
                <a16:creationId xmlns:a16="http://schemas.microsoft.com/office/drawing/2014/main" id="{531345BE-030A-7E15-3B6D-FC91B6A76D0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246620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Light Pink Background Single Header 1 1 1" preserve="1" userDrawn="1">
  <p:cSld name="1_Light Pink Background Single Header 1 1 1">
    <p:spTree>
      <p:nvGrpSpPr>
        <p:cNvPr id="1" name="Shape 117"/>
        <p:cNvGrpSpPr/>
        <p:nvPr/>
      </p:nvGrpSpPr>
      <p:grpSpPr>
        <a:xfrm>
          <a:off x="0" y="0"/>
          <a:ext cx="0" cy="0"/>
          <a:chOff x="0" y="0"/>
          <a:chExt cx="0" cy="0"/>
        </a:xfrm>
      </p:grpSpPr>
      <p:pic>
        <p:nvPicPr>
          <p:cNvPr id="2" name="Picture 1">
            <a:extLst>
              <a:ext uri="{FF2B5EF4-FFF2-40B4-BE49-F238E27FC236}">
                <a16:creationId xmlns:a16="http://schemas.microsoft.com/office/drawing/2014/main" id="{E8595316-7274-041D-72AD-F0AA7BD5E1C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hidden">
          <a:xfrm>
            <a:off x="7046531" y="3143"/>
            <a:ext cx="5145469" cy="2267908"/>
          </a:xfrm>
          <a:prstGeom prst="rect">
            <a:avLst/>
          </a:prstGeom>
        </p:spPr>
      </p:pic>
      <p:sp>
        <p:nvSpPr>
          <p:cNvPr id="4" name="Title 2">
            <a:extLst>
              <a:ext uri="{FF2B5EF4-FFF2-40B4-BE49-F238E27FC236}">
                <a16:creationId xmlns:a16="http://schemas.microsoft.com/office/drawing/2014/main" id="{63B69713-FD89-8D77-22B4-D98DC6FC6344}"/>
              </a:ext>
            </a:extLst>
          </p:cNvPr>
          <p:cNvSpPr>
            <a:spLocks noGrp="1"/>
          </p:cNvSpPr>
          <p:nvPr>
            <p:ph type="title"/>
          </p:nvPr>
        </p:nvSpPr>
        <p:spPr>
          <a:xfrm>
            <a:off x="355200" y="1684800"/>
            <a:ext cx="11280000" cy="696000"/>
          </a:xfrm>
          <a:prstGeom prst="rect">
            <a:avLst/>
          </a:prstGeom>
        </p:spPr>
        <p:txBody>
          <a:bodyPr/>
          <a:lstStyle>
            <a:lvl1pPr>
              <a:defRPr sz="3733">
                <a:solidFill>
                  <a:schemeClr val="bg1"/>
                </a:solidFill>
              </a:defRPr>
            </a:lvl1pPr>
          </a:lstStyle>
          <a:p>
            <a:r>
              <a:rPr lang="en-US"/>
              <a:t>Click to edit Master title style</a:t>
            </a:r>
            <a:endParaRPr lang="en-GB" dirty="0"/>
          </a:p>
        </p:txBody>
      </p:sp>
      <p:sp>
        <p:nvSpPr>
          <p:cNvPr id="5" name="Content Placeholder 6">
            <a:extLst>
              <a:ext uri="{FF2B5EF4-FFF2-40B4-BE49-F238E27FC236}">
                <a16:creationId xmlns:a16="http://schemas.microsoft.com/office/drawing/2014/main" id="{4EC142A1-6515-226E-3417-653A3EE3E730}"/>
              </a:ext>
            </a:extLst>
          </p:cNvPr>
          <p:cNvSpPr>
            <a:spLocks noGrp="1"/>
          </p:cNvSpPr>
          <p:nvPr>
            <p:ph sz="quarter" idx="11"/>
          </p:nvPr>
        </p:nvSpPr>
        <p:spPr>
          <a:xfrm>
            <a:off x="355600" y="2448984"/>
            <a:ext cx="5598584" cy="3325283"/>
          </a:xfrm>
          <a:prstGeom prst="rect">
            <a:avLst/>
          </a:prstGeom>
        </p:spPr>
        <p:txBody>
          <a:bodyPr/>
          <a:lstStyle>
            <a:lvl1pPr marL="0" indent="0">
              <a:buClr>
                <a:schemeClr val="bg1"/>
              </a:buClr>
              <a:buFont typeface="Arial" panose="020B0604020202020204" pitchFamily="34" charset="0"/>
              <a:buNone/>
              <a:defRPr sz="2400">
                <a:solidFill>
                  <a:schemeClr val="bg1"/>
                </a:solidFill>
              </a:defRPr>
            </a:lvl1pPr>
            <a:lvl2pPr marL="476239" indent="-243411">
              <a:buClr>
                <a:schemeClr val="bg1"/>
              </a:buClr>
              <a:buFont typeface="Arial" panose="020B0604020202020204" pitchFamily="34" charset="0"/>
              <a:buChar char="̶"/>
              <a:defRPr sz="2133">
                <a:solidFill>
                  <a:schemeClr val="bg1"/>
                </a:solidFill>
              </a:defRPr>
            </a:lvl2pPr>
            <a:lvl3pPr marL="717533" indent="-243411">
              <a:buClr>
                <a:schemeClr val="bg1"/>
              </a:buClr>
              <a:buFont typeface="Wingdings" panose="05000000000000000000" pitchFamily="2" charset="2"/>
              <a:buChar char="§"/>
              <a:defRPr sz="1867">
                <a:solidFill>
                  <a:schemeClr val="bg1"/>
                </a:solidFill>
              </a:defRPr>
            </a:lvl3pPr>
            <a:lvl4pPr marL="954593" indent="-228594">
              <a:buClr>
                <a:schemeClr val="bg1"/>
              </a:buClr>
              <a:buFont typeface="Arial" panose="020B0604020202020204" pitchFamily="34" charset="0"/>
              <a:buChar char="•"/>
              <a:defRPr sz="1867">
                <a:solidFill>
                  <a:schemeClr val="bg1"/>
                </a:solidFill>
              </a:defRPr>
            </a:lvl4pPr>
            <a:lvl5pPr marL="1198003" indent="-228594">
              <a:buClr>
                <a:schemeClr val="bg1"/>
              </a:buClr>
              <a:buFont typeface="Arial" panose="020B0604020202020204" pitchFamily="34" charset="0"/>
              <a:buChar char="̵"/>
              <a:defRPr sz="1867">
                <a:solidFill>
                  <a:schemeClr val="bg1"/>
                </a:solidFill>
              </a:defRPr>
            </a:lvl5pPr>
          </a:lstStyle>
          <a:p>
            <a:pPr lvl="0"/>
            <a:r>
              <a:rPr lang="en-US"/>
              <a:t>Click to edit Master text styles</a:t>
            </a:r>
          </a:p>
        </p:txBody>
      </p:sp>
      <p:sp>
        <p:nvSpPr>
          <p:cNvPr id="6" name="Content Placeholder 6">
            <a:extLst>
              <a:ext uri="{FF2B5EF4-FFF2-40B4-BE49-F238E27FC236}">
                <a16:creationId xmlns:a16="http://schemas.microsoft.com/office/drawing/2014/main" id="{AF7F6424-E7EA-92BB-79A4-38CDDE2CE2B7}"/>
              </a:ext>
            </a:extLst>
          </p:cNvPr>
          <p:cNvSpPr>
            <a:spLocks noGrp="1"/>
          </p:cNvSpPr>
          <p:nvPr>
            <p:ph sz="quarter" idx="13"/>
          </p:nvPr>
        </p:nvSpPr>
        <p:spPr>
          <a:xfrm>
            <a:off x="6034616" y="2448984"/>
            <a:ext cx="5598584" cy="3325283"/>
          </a:xfrm>
          <a:prstGeom prst="rect">
            <a:avLst/>
          </a:prstGeom>
        </p:spPr>
        <p:txBody>
          <a:bodyPr/>
          <a:lstStyle>
            <a:lvl1pPr marL="0" indent="0">
              <a:buClr>
                <a:schemeClr val="bg1"/>
              </a:buClr>
              <a:buFont typeface="Arial" panose="020B0604020202020204" pitchFamily="34" charset="0"/>
              <a:buNone/>
              <a:defRPr sz="2400">
                <a:solidFill>
                  <a:schemeClr val="bg1"/>
                </a:solidFill>
              </a:defRPr>
            </a:lvl1pPr>
            <a:lvl2pPr marL="476239" indent="-243411">
              <a:buClr>
                <a:schemeClr val="bg1"/>
              </a:buClr>
              <a:buFont typeface="Arial" panose="020B0604020202020204" pitchFamily="34" charset="0"/>
              <a:buChar char="̶"/>
              <a:defRPr sz="2133">
                <a:solidFill>
                  <a:schemeClr val="bg1"/>
                </a:solidFill>
              </a:defRPr>
            </a:lvl2pPr>
            <a:lvl3pPr marL="721766" indent="-243411">
              <a:buClr>
                <a:schemeClr val="bg1"/>
              </a:buClr>
              <a:buFont typeface="Wingdings" panose="05000000000000000000" pitchFamily="2" charset="2"/>
              <a:buChar char="§"/>
              <a:defRPr sz="1867">
                <a:solidFill>
                  <a:schemeClr val="bg1"/>
                </a:solidFill>
              </a:defRPr>
            </a:lvl3pPr>
            <a:lvl4pPr marL="954593" indent="-228594">
              <a:buClr>
                <a:schemeClr val="bg1"/>
              </a:buClr>
              <a:buFont typeface="Arial" panose="020B0604020202020204" pitchFamily="34" charset="0"/>
              <a:buChar char="•"/>
              <a:defRPr sz="1867">
                <a:solidFill>
                  <a:schemeClr val="bg1"/>
                </a:solidFill>
              </a:defRPr>
            </a:lvl4pPr>
            <a:lvl5pPr marL="1198003" indent="-228594">
              <a:buClr>
                <a:schemeClr val="bg1"/>
              </a:buClr>
              <a:buFont typeface="Arial" panose="020B0604020202020204" pitchFamily="34" charset="0"/>
              <a:buChar char="̵"/>
              <a:defRPr sz="1867">
                <a:solidFill>
                  <a:schemeClr val="bg1"/>
                </a:solidFill>
              </a:defRPr>
            </a:lvl5pPr>
          </a:lstStyle>
          <a:p>
            <a:pPr lvl="0"/>
            <a:r>
              <a:rPr lang="en-US"/>
              <a:t>Click to edit Master text styles</a:t>
            </a:r>
          </a:p>
        </p:txBody>
      </p:sp>
      <p:pic>
        <p:nvPicPr>
          <p:cNvPr id="8" name="Logo">
            <a:extLst>
              <a:ext uri="{FF2B5EF4-FFF2-40B4-BE49-F238E27FC236}">
                <a16:creationId xmlns:a16="http://schemas.microsoft.com/office/drawing/2014/main" id="{7E44F5AA-93CF-EB30-56F2-6D03FBE1008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291235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ight Pink Background Single Header 1 1 1" preserve="1" userDrawn="1">
  <p:cSld name="1_Light Pink Background Single Header 1 1 1">
    <p:spTree>
      <p:nvGrpSpPr>
        <p:cNvPr id="1" name="Shape 117"/>
        <p:cNvGrpSpPr/>
        <p:nvPr/>
      </p:nvGrpSpPr>
      <p:grpSpPr>
        <a:xfrm>
          <a:off x="0" y="0"/>
          <a:ext cx="0" cy="0"/>
          <a:chOff x="0" y="0"/>
          <a:chExt cx="0" cy="0"/>
        </a:xfrm>
      </p:grpSpPr>
      <p:pic>
        <p:nvPicPr>
          <p:cNvPr id="2" name="Picture 1">
            <a:extLst>
              <a:ext uri="{FF2B5EF4-FFF2-40B4-BE49-F238E27FC236}">
                <a16:creationId xmlns:a16="http://schemas.microsoft.com/office/drawing/2014/main" id="{E8595316-7274-041D-72AD-F0AA7BD5E1C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hidden">
          <a:xfrm>
            <a:off x="7046531" y="3143"/>
            <a:ext cx="5145469" cy="2267908"/>
          </a:xfrm>
          <a:prstGeom prst="rect">
            <a:avLst/>
          </a:prstGeom>
        </p:spPr>
      </p:pic>
      <p:sp>
        <p:nvSpPr>
          <p:cNvPr id="5" name="Title 2">
            <a:extLst>
              <a:ext uri="{FF2B5EF4-FFF2-40B4-BE49-F238E27FC236}">
                <a16:creationId xmlns:a16="http://schemas.microsoft.com/office/drawing/2014/main" id="{F4EEC9B6-4F0E-8884-4290-BED4E0B4F695}"/>
              </a:ext>
            </a:extLst>
          </p:cNvPr>
          <p:cNvSpPr>
            <a:spLocks noGrp="1"/>
          </p:cNvSpPr>
          <p:nvPr>
            <p:ph type="title"/>
          </p:nvPr>
        </p:nvSpPr>
        <p:spPr>
          <a:xfrm>
            <a:off x="355200" y="1684800"/>
            <a:ext cx="11280000" cy="696000"/>
          </a:xfrm>
          <a:prstGeom prst="rect">
            <a:avLst/>
          </a:prstGeom>
        </p:spPr>
        <p:txBody>
          <a:bodyPr/>
          <a:lstStyle>
            <a:lvl1pPr>
              <a:defRPr sz="3733">
                <a:solidFill>
                  <a:schemeClr val="bg1"/>
                </a:solidFill>
              </a:defRPr>
            </a:lvl1pPr>
          </a:lstStyle>
          <a:p>
            <a:r>
              <a:rPr lang="en-US"/>
              <a:t>Click to edit Master title style</a:t>
            </a:r>
            <a:endParaRPr lang="en-GB" dirty="0"/>
          </a:p>
        </p:txBody>
      </p:sp>
      <p:pic>
        <p:nvPicPr>
          <p:cNvPr id="4" name="Logo">
            <a:extLst>
              <a:ext uri="{FF2B5EF4-FFF2-40B4-BE49-F238E27FC236}">
                <a16:creationId xmlns:a16="http://schemas.microsoft.com/office/drawing/2014/main" id="{DBCF51AF-706E-F10F-DB78-66E4C19023B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196181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ings, title, text">
    <p:bg>
      <p:bgPr>
        <a:solidFill>
          <a:srgbClr val="00374E"/>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D20D66-6664-22C9-55F3-D751651B40C8}"/>
              </a:ext>
            </a:extLst>
          </p:cNvPr>
          <p:cNvSpPr>
            <a:spLocks noGrp="1"/>
          </p:cNvSpPr>
          <p:nvPr>
            <p:ph type="title"/>
          </p:nvPr>
        </p:nvSpPr>
        <p:spPr>
          <a:xfrm>
            <a:off x="6786033" y="1100893"/>
            <a:ext cx="4473600" cy="1325033"/>
          </a:xfrm>
          <a:prstGeom prst="rect">
            <a:avLst/>
          </a:prstGeom>
        </p:spPr>
        <p:txBody>
          <a:bodyPr/>
          <a:lstStyle>
            <a:lvl1pPr>
              <a:defRPr>
                <a:solidFill>
                  <a:schemeClr val="bg1"/>
                </a:solidFill>
              </a:defRPr>
            </a:lvl1pPr>
          </a:lstStyle>
          <a:p>
            <a:r>
              <a:rPr lang="en-US"/>
              <a:t>Click to edit Master title style</a:t>
            </a:r>
            <a:endParaRPr lang="en-GB" dirty="0"/>
          </a:p>
        </p:txBody>
      </p:sp>
      <p:sp>
        <p:nvSpPr>
          <p:cNvPr id="12" name="Content Placeholder 11">
            <a:extLst>
              <a:ext uri="{FF2B5EF4-FFF2-40B4-BE49-F238E27FC236}">
                <a16:creationId xmlns:a16="http://schemas.microsoft.com/office/drawing/2014/main" id="{C60947BB-7006-6BC5-2D22-720A3543C57B}"/>
              </a:ext>
            </a:extLst>
          </p:cNvPr>
          <p:cNvSpPr>
            <a:spLocks noGrp="1"/>
          </p:cNvSpPr>
          <p:nvPr>
            <p:ph sz="quarter" idx="13"/>
          </p:nvPr>
        </p:nvSpPr>
        <p:spPr>
          <a:xfrm>
            <a:off x="6777567" y="2542118"/>
            <a:ext cx="4483100" cy="3143249"/>
          </a:xfrm>
        </p:spPr>
        <p:txBody>
          <a:bodyPr/>
          <a:lstStyle>
            <a:lvl1pPr marL="0" indent="0">
              <a:buFont typeface="Arial" panose="020B0604020202020204" pitchFamily="34" charset="0"/>
              <a:buNone/>
              <a:tabLst/>
              <a:defRPr/>
            </a:lvl1pPr>
            <a:lvl2pPr marL="476239" indent="-243411">
              <a:defRPr/>
            </a:lvl2pPr>
            <a:lvl3pPr marL="717533" indent="-241294">
              <a:defRPr/>
            </a:lvl3pPr>
            <a:lvl4pPr marL="956709" indent="-243411">
              <a:buFont typeface="Arial" panose="020B0604020202020204" pitchFamily="34" charset="0"/>
              <a:buChar char="•"/>
              <a:defRPr/>
            </a:lvl4pPr>
            <a:lvl5pPr marL="1195887" indent="-234945">
              <a:buFont typeface="Arial" panose="020B0604020202020204" pitchFamily="34" charset="0"/>
              <a:buChar char="̵"/>
              <a:defRPr/>
            </a:lvl5pPr>
          </a:lstStyle>
          <a:p>
            <a:pPr lvl="0"/>
            <a:r>
              <a:rPr lang="en-US"/>
              <a:t>Click to edit Master text styles</a:t>
            </a:r>
          </a:p>
        </p:txBody>
      </p:sp>
      <p:pic>
        <p:nvPicPr>
          <p:cNvPr id="2" name="Picture 1" descr="Kings College">
            <a:extLst>
              <a:ext uri="{FF2B5EF4-FFF2-40B4-BE49-F238E27FC236}">
                <a16:creationId xmlns:a16="http://schemas.microsoft.com/office/drawing/2014/main" id="{9992EFCC-CF2E-A2D2-D7D9-B0A9434283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68501" y="1108462"/>
            <a:ext cx="3840047" cy="4576905"/>
          </a:xfrm>
          <a:prstGeom prst="rect">
            <a:avLst/>
          </a:prstGeom>
        </p:spPr>
      </p:pic>
      <p:pic>
        <p:nvPicPr>
          <p:cNvPr id="4" name="Picture 3">
            <a:extLst>
              <a:ext uri="{FF2B5EF4-FFF2-40B4-BE49-F238E27FC236}">
                <a16:creationId xmlns:a16="http://schemas.microsoft.com/office/drawing/2014/main" id="{4D68A9F8-0097-3649-2AEC-F863A211501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709282" y="944034"/>
            <a:ext cx="3674175" cy="1560711"/>
          </a:xfrm>
          <a:prstGeom prst="rect">
            <a:avLst/>
          </a:prstGeom>
        </p:spPr>
      </p:pic>
      <p:pic>
        <p:nvPicPr>
          <p:cNvPr id="13" name="Picture 12">
            <a:extLst>
              <a:ext uri="{FF2B5EF4-FFF2-40B4-BE49-F238E27FC236}">
                <a16:creationId xmlns:a16="http://schemas.microsoft.com/office/drawing/2014/main" id="{E3E49D6D-596A-8589-E3C8-2E9582B5773E}"/>
              </a:ext>
            </a:extLst>
          </p:cNvPr>
          <p:cNvPicPr>
            <a:picLocks noChangeAspect="1"/>
          </p:cNvPicPr>
          <p:nvPr userDrawn="1"/>
        </p:nvPicPr>
        <p:blipFill>
          <a:blip r:embed="rId4"/>
          <a:stretch>
            <a:fillRect/>
          </a:stretch>
        </p:blipFill>
        <p:spPr>
          <a:xfrm>
            <a:off x="1966639" y="4386588"/>
            <a:ext cx="2162236" cy="1398137"/>
          </a:xfrm>
          <a:prstGeom prst="rect">
            <a:avLst/>
          </a:prstGeom>
        </p:spPr>
      </p:pic>
      <p:sp>
        <p:nvSpPr>
          <p:cNvPr id="10" name="TextBox 9">
            <a:extLst>
              <a:ext uri="{FF2B5EF4-FFF2-40B4-BE49-F238E27FC236}">
                <a16:creationId xmlns:a16="http://schemas.microsoft.com/office/drawing/2014/main" id="{5A36DA0F-A129-6F4E-6496-ADA3C18D358D}"/>
              </a:ext>
              <a:ext uri="{C183D7F6-B498-43B3-948B-1728B52AA6E4}">
                <adec:decorative xmlns:adec="http://schemas.microsoft.com/office/drawing/2017/decorative" val="1"/>
              </a:ext>
            </a:extLst>
          </p:cNvPr>
          <p:cNvSpPr txBox="1"/>
          <p:nvPr userDrawn="1"/>
        </p:nvSpPr>
        <p:spPr>
          <a:xfrm>
            <a:off x="10676491" y="477287"/>
            <a:ext cx="1037143" cy="153888"/>
          </a:xfrm>
          <a:prstGeom prst="rect">
            <a:avLst/>
          </a:prstGeom>
          <a:noFill/>
        </p:spPr>
        <p:txBody>
          <a:bodyPr wrap="none" lIns="0" tIns="0" rIns="0" bIns="0" rtlCol="0">
            <a:spAutoFit/>
          </a:bodyPr>
          <a:lstStyle/>
          <a:p>
            <a:pPr algn="r"/>
            <a:r>
              <a:rPr lang="en-US" sz="1000" b="1" dirty="0">
                <a:solidFill>
                  <a:schemeClr val="bg1"/>
                </a:solidFill>
              </a:rPr>
              <a:t>ABERDEEN 2040</a:t>
            </a:r>
            <a:endParaRPr lang="en-US" sz="1000" dirty="0">
              <a:solidFill>
                <a:schemeClr val="bg1"/>
              </a:solidFill>
            </a:endParaRPr>
          </a:p>
        </p:txBody>
      </p:sp>
      <p:pic>
        <p:nvPicPr>
          <p:cNvPr id="3" name="Logo">
            <a:extLst>
              <a:ext uri="{FF2B5EF4-FFF2-40B4-BE49-F238E27FC236}">
                <a16:creationId xmlns:a16="http://schemas.microsoft.com/office/drawing/2014/main" id="{B59EC5AB-6688-0EE8-95BA-13B9B6474811}"/>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378259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guide id="5" pos="930">
          <p15:clr>
            <a:srgbClr val="FBAE40"/>
          </p15:clr>
        </p15:guide>
        <p15:guide id="6" pos="3016">
          <p15:clr>
            <a:srgbClr val="FBAE40"/>
          </p15:clr>
        </p15:guide>
        <p15:guide id="7" orient="horz" pos="44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brary, title, tex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CE9AAAA-F7CC-B491-3F88-BF418B11C234}"/>
              </a:ext>
            </a:extLst>
          </p:cNvPr>
          <p:cNvSpPr>
            <a:spLocks noGrp="1"/>
          </p:cNvSpPr>
          <p:nvPr>
            <p:ph type="title"/>
          </p:nvPr>
        </p:nvSpPr>
        <p:spPr>
          <a:xfrm>
            <a:off x="6786033" y="1100893"/>
            <a:ext cx="4473600" cy="1325033"/>
          </a:xfrm>
          <a:prstGeom prst="rect">
            <a:avLst/>
          </a:prstGeom>
        </p:spPr>
        <p:txBody>
          <a:bodyPr/>
          <a:lstStyle>
            <a:lvl1pPr>
              <a:defRPr>
                <a:solidFill>
                  <a:schemeClr val="bg1"/>
                </a:solidFill>
              </a:defRPr>
            </a:lvl1pPr>
          </a:lstStyle>
          <a:p>
            <a:r>
              <a:rPr lang="en-US"/>
              <a:t>Click to edit Master title style</a:t>
            </a:r>
            <a:endParaRPr lang="en-GB" dirty="0"/>
          </a:p>
        </p:txBody>
      </p:sp>
      <p:sp>
        <p:nvSpPr>
          <p:cNvPr id="3" name="TextBox 2">
            <a:extLst>
              <a:ext uri="{FF2B5EF4-FFF2-40B4-BE49-F238E27FC236}">
                <a16:creationId xmlns:a16="http://schemas.microsoft.com/office/drawing/2014/main" id="{961F911D-EEDB-3E34-0325-AB82619EE5EF}"/>
              </a:ext>
              <a:ext uri="{C183D7F6-B498-43B3-948B-1728B52AA6E4}">
                <adec:decorative xmlns:adec="http://schemas.microsoft.com/office/drawing/2017/decorative" val="1"/>
              </a:ext>
            </a:extLst>
          </p:cNvPr>
          <p:cNvSpPr txBox="1"/>
          <p:nvPr userDrawn="1"/>
        </p:nvSpPr>
        <p:spPr>
          <a:xfrm>
            <a:off x="10676491" y="477287"/>
            <a:ext cx="1037143" cy="153888"/>
          </a:xfrm>
          <a:prstGeom prst="rect">
            <a:avLst/>
          </a:prstGeom>
          <a:noFill/>
        </p:spPr>
        <p:txBody>
          <a:bodyPr wrap="none" lIns="0" tIns="0" rIns="0" bIns="0" rtlCol="0">
            <a:spAutoFit/>
          </a:bodyPr>
          <a:lstStyle/>
          <a:p>
            <a:pPr algn="r"/>
            <a:r>
              <a:rPr lang="en-US" sz="1000" b="1" dirty="0">
                <a:solidFill>
                  <a:schemeClr val="bg1"/>
                </a:solidFill>
              </a:rPr>
              <a:t>ABERDEEN 2040</a:t>
            </a:r>
            <a:endParaRPr lang="en-US" sz="1000" dirty="0">
              <a:solidFill>
                <a:schemeClr val="bg1"/>
              </a:solidFill>
            </a:endParaRPr>
          </a:p>
        </p:txBody>
      </p:sp>
      <p:pic>
        <p:nvPicPr>
          <p:cNvPr id="4" name="Picture 3" descr="Interior view of the Sir Duncan Rice Library">
            <a:extLst>
              <a:ext uri="{FF2B5EF4-FFF2-40B4-BE49-F238E27FC236}">
                <a16:creationId xmlns:a16="http://schemas.microsoft.com/office/drawing/2014/main" id="{5E499396-0193-15E2-0999-743BA5DA01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68501" y="1112769"/>
            <a:ext cx="3840047" cy="4576907"/>
          </a:xfrm>
          <a:prstGeom prst="rect">
            <a:avLst/>
          </a:prstGeom>
        </p:spPr>
      </p:pic>
      <p:pic>
        <p:nvPicPr>
          <p:cNvPr id="6" name="Picture 5">
            <a:extLst>
              <a:ext uri="{FF2B5EF4-FFF2-40B4-BE49-F238E27FC236}">
                <a16:creationId xmlns:a16="http://schemas.microsoft.com/office/drawing/2014/main" id="{0406FA99-6420-5E5A-146B-2567AE3F62E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915745" y="4392940"/>
            <a:ext cx="2162236" cy="1398137"/>
          </a:xfrm>
          <a:prstGeom prst="rect">
            <a:avLst/>
          </a:prstGeom>
        </p:spPr>
      </p:pic>
      <p:pic>
        <p:nvPicPr>
          <p:cNvPr id="12" name="Picture 11">
            <a:extLst>
              <a:ext uri="{FF2B5EF4-FFF2-40B4-BE49-F238E27FC236}">
                <a16:creationId xmlns:a16="http://schemas.microsoft.com/office/drawing/2014/main" id="{519AFD95-577E-97A4-4629-4B5C86D645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2709282" y="946447"/>
            <a:ext cx="3674175" cy="1552583"/>
          </a:xfrm>
          <a:prstGeom prst="rect">
            <a:avLst/>
          </a:prstGeom>
        </p:spPr>
      </p:pic>
      <p:sp>
        <p:nvSpPr>
          <p:cNvPr id="15" name="Content Placeholder 14">
            <a:extLst>
              <a:ext uri="{FF2B5EF4-FFF2-40B4-BE49-F238E27FC236}">
                <a16:creationId xmlns:a16="http://schemas.microsoft.com/office/drawing/2014/main" id="{E8501973-4383-63B5-E52C-6A2B37BE1918}"/>
              </a:ext>
            </a:extLst>
          </p:cNvPr>
          <p:cNvSpPr>
            <a:spLocks noGrp="1"/>
          </p:cNvSpPr>
          <p:nvPr>
            <p:ph sz="quarter" idx="13"/>
          </p:nvPr>
        </p:nvSpPr>
        <p:spPr>
          <a:xfrm>
            <a:off x="6777567" y="2542118"/>
            <a:ext cx="4483100" cy="3143249"/>
          </a:xfrm>
        </p:spPr>
        <p:txBody>
          <a:bodyPr/>
          <a:lstStyle>
            <a:lvl1pPr marL="0" indent="0">
              <a:buFont typeface="Arial" panose="020B0604020202020204" pitchFamily="34" charset="0"/>
              <a:buNone/>
              <a:defRPr/>
            </a:lvl1pPr>
            <a:lvl2pPr marL="476239" indent="-237061">
              <a:defRPr/>
            </a:lvl2pPr>
            <a:lvl3pPr marL="717533" indent="-232828">
              <a:defRPr/>
            </a:lvl3pPr>
            <a:lvl4pPr marL="956709" indent="-243411">
              <a:buFont typeface="Arial" panose="020B0604020202020204" pitchFamily="34" charset="0"/>
              <a:buChar char="•"/>
              <a:defRPr/>
            </a:lvl4pPr>
            <a:lvl5pPr marL="1195887" indent="-234945">
              <a:buFont typeface="Arial" panose="020B0604020202020204" pitchFamily="34" charset="0"/>
              <a:buChar char="̵"/>
              <a:defRPr/>
            </a:lvl5pPr>
          </a:lstStyle>
          <a:p>
            <a:pPr lvl="0"/>
            <a:r>
              <a:rPr lang="en-US"/>
              <a:t>Click to edit Master text styles</a:t>
            </a:r>
          </a:p>
        </p:txBody>
      </p:sp>
      <p:pic>
        <p:nvPicPr>
          <p:cNvPr id="2" name="Logo">
            <a:extLst>
              <a:ext uri="{FF2B5EF4-FFF2-40B4-BE49-F238E27FC236}">
                <a16:creationId xmlns:a16="http://schemas.microsoft.com/office/drawing/2014/main" id="{9B376EC3-79C8-B640-FD28-A5BCDE906E23}"/>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119842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guide id="5" pos="930">
          <p15:clr>
            <a:srgbClr val="FBAE40"/>
          </p15:clr>
        </p15:guide>
        <p15:guide id="6" pos="3016">
          <p15:clr>
            <a:srgbClr val="FBAE40"/>
          </p15:clr>
        </p15:guide>
        <p15:guide id="7" orient="horz" pos="44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 title, text">
    <p:spTree>
      <p:nvGrpSpPr>
        <p:cNvPr id="1" name=""/>
        <p:cNvGrpSpPr/>
        <p:nvPr/>
      </p:nvGrpSpPr>
      <p:grpSpPr>
        <a:xfrm>
          <a:off x="0" y="0"/>
          <a:ext cx="0" cy="0"/>
          <a:chOff x="0" y="0"/>
          <a:chExt cx="0" cy="0"/>
        </a:xfrm>
      </p:grpSpPr>
      <p:pic>
        <p:nvPicPr>
          <p:cNvPr id="7" name="Picture 6" descr="A group of people walking on a sidewalk&#10;&#10;AI-generated content may be incorrect.">
            <a:extLst>
              <a:ext uri="{FF2B5EF4-FFF2-40B4-BE49-F238E27FC236}">
                <a16:creationId xmlns:a16="http://schemas.microsoft.com/office/drawing/2014/main" id="{8A1DD506-8A3E-8897-1583-F003FAFF798F}"/>
              </a:ext>
            </a:extLst>
          </p:cNvPr>
          <p:cNvPicPr>
            <a:picLocks noChangeAspect="1"/>
          </p:cNvPicPr>
          <p:nvPr userDrawn="1"/>
        </p:nvPicPr>
        <p:blipFill>
          <a:blip r:embed="rId2"/>
          <a:srcRect l="34334" r="18472"/>
          <a:stretch>
            <a:fillRect/>
          </a:stretch>
        </p:blipFill>
        <p:spPr>
          <a:xfrm>
            <a:off x="1968000" y="1108801"/>
            <a:ext cx="3840048" cy="4576905"/>
          </a:xfrm>
          <a:prstGeom prst="rect">
            <a:avLst/>
          </a:prstGeom>
        </p:spPr>
      </p:pic>
      <p:sp>
        <p:nvSpPr>
          <p:cNvPr id="9" name="Title 7">
            <a:extLst>
              <a:ext uri="{FF2B5EF4-FFF2-40B4-BE49-F238E27FC236}">
                <a16:creationId xmlns:a16="http://schemas.microsoft.com/office/drawing/2014/main" id="{C53819DD-0ED8-114F-AF0D-B8EC1E45F6FB}"/>
              </a:ext>
            </a:extLst>
          </p:cNvPr>
          <p:cNvSpPr>
            <a:spLocks noGrp="1"/>
          </p:cNvSpPr>
          <p:nvPr>
            <p:ph type="title"/>
          </p:nvPr>
        </p:nvSpPr>
        <p:spPr>
          <a:xfrm>
            <a:off x="6786033" y="1100893"/>
            <a:ext cx="4473600" cy="1325033"/>
          </a:xfrm>
          <a:prstGeom prst="rect">
            <a:avLst/>
          </a:prstGeom>
        </p:spPr>
        <p:txBody>
          <a:bodyPr/>
          <a:lstStyle>
            <a:lvl1pPr>
              <a:defRPr>
                <a:solidFill>
                  <a:schemeClr val="bg1"/>
                </a:solidFill>
              </a:defRPr>
            </a:lvl1pPr>
          </a:lstStyle>
          <a:p>
            <a:r>
              <a:rPr lang="en-US"/>
              <a:t>Click to edit Master title style</a:t>
            </a:r>
            <a:endParaRPr lang="en-GB" dirty="0"/>
          </a:p>
        </p:txBody>
      </p:sp>
      <p:sp>
        <p:nvSpPr>
          <p:cNvPr id="12" name="Content Placeholder 11">
            <a:extLst>
              <a:ext uri="{FF2B5EF4-FFF2-40B4-BE49-F238E27FC236}">
                <a16:creationId xmlns:a16="http://schemas.microsoft.com/office/drawing/2014/main" id="{700B1377-DC07-0BD6-7EA2-8B82E74E0D8A}"/>
              </a:ext>
            </a:extLst>
          </p:cNvPr>
          <p:cNvSpPr>
            <a:spLocks noGrp="1"/>
          </p:cNvSpPr>
          <p:nvPr>
            <p:ph sz="quarter" idx="13"/>
          </p:nvPr>
        </p:nvSpPr>
        <p:spPr>
          <a:xfrm>
            <a:off x="6777567" y="2542118"/>
            <a:ext cx="4483100" cy="3143249"/>
          </a:xfrm>
        </p:spPr>
        <p:txBody>
          <a:bodyPr/>
          <a:lstStyle>
            <a:lvl1pPr marL="0" indent="0">
              <a:buFont typeface="Arial" panose="020B0604020202020204" pitchFamily="34" charset="0"/>
              <a:buNone/>
              <a:defRPr/>
            </a:lvl1pPr>
            <a:lvl2pPr marL="476239" indent="-237061">
              <a:defRPr/>
            </a:lvl2pPr>
            <a:lvl3pPr marL="717533" indent="-232828">
              <a:defRPr/>
            </a:lvl3pPr>
            <a:lvl4pPr marL="956709" indent="-243411">
              <a:buFont typeface="Arial" panose="020B0604020202020204" pitchFamily="34" charset="0"/>
              <a:buChar char="•"/>
              <a:defRPr/>
            </a:lvl4pPr>
            <a:lvl5pPr marL="1195887" indent="-234945">
              <a:buFont typeface="Arial" panose="020B0604020202020204" pitchFamily="34" charset="0"/>
              <a:buChar char="̵"/>
              <a:defRPr/>
            </a:lvl5pPr>
          </a:lstStyle>
          <a:p>
            <a:pPr lvl="0"/>
            <a:r>
              <a:rPr lang="en-US"/>
              <a:t>Click to edit Master text styles</a:t>
            </a:r>
          </a:p>
        </p:txBody>
      </p:sp>
      <p:pic>
        <p:nvPicPr>
          <p:cNvPr id="2" name="Picture 1">
            <a:extLst>
              <a:ext uri="{FF2B5EF4-FFF2-40B4-BE49-F238E27FC236}">
                <a16:creationId xmlns:a16="http://schemas.microsoft.com/office/drawing/2014/main" id="{B9CA38E4-39FD-AECB-4CEA-9905E65333D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701154" y="944034"/>
            <a:ext cx="3674175" cy="1560711"/>
          </a:xfrm>
          <a:prstGeom prst="rect">
            <a:avLst/>
          </a:prstGeom>
        </p:spPr>
      </p:pic>
      <p:pic>
        <p:nvPicPr>
          <p:cNvPr id="13" name="Picture 12">
            <a:extLst>
              <a:ext uri="{FF2B5EF4-FFF2-40B4-BE49-F238E27FC236}">
                <a16:creationId xmlns:a16="http://schemas.microsoft.com/office/drawing/2014/main" id="{E7C81E02-07AC-EF65-1114-3EF82868EA8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967502" y="4392777"/>
            <a:ext cx="2162236" cy="1398137"/>
          </a:xfrm>
          <a:prstGeom prst="rect">
            <a:avLst/>
          </a:prstGeom>
        </p:spPr>
      </p:pic>
      <p:sp>
        <p:nvSpPr>
          <p:cNvPr id="3" name="TextBox 2">
            <a:extLst>
              <a:ext uri="{FF2B5EF4-FFF2-40B4-BE49-F238E27FC236}">
                <a16:creationId xmlns:a16="http://schemas.microsoft.com/office/drawing/2014/main" id="{961F911D-EEDB-3E34-0325-AB82619EE5EF}"/>
              </a:ext>
              <a:ext uri="{C183D7F6-B498-43B3-948B-1728B52AA6E4}">
                <adec:decorative xmlns:adec="http://schemas.microsoft.com/office/drawing/2017/decorative" val="1"/>
              </a:ext>
            </a:extLst>
          </p:cNvPr>
          <p:cNvSpPr txBox="1"/>
          <p:nvPr userDrawn="1"/>
        </p:nvSpPr>
        <p:spPr>
          <a:xfrm>
            <a:off x="10676491" y="477287"/>
            <a:ext cx="1037143" cy="153888"/>
          </a:xfrm>
          <a:prstGeom prst="rect">
            <a:avLst/>
          </a:prstGeom>
          <a:noFill/>
        </p:spPr>
        <p:txBody>
          <a:bodyPr wrap="none" lIns="0" tIns="0" rIns="0" bIns="0" rtlCol="0">
            <a:spAutoFit/>
          </a:bodyPr>
          <a:lstStyle/>
          <a:p>
            <a:pPr algn="r"/>
            <a:r>
              <a:rPr lang="en-US" sz="1000" b="1" dirty="0">
                <a:solidFill>
                  <a:schemeClr val="bg1"/>
                </a:solidFill>
              </a:rPr>
              <a:t>ABERDEEN 2040</a:t>
            </a:r>
            <a:endParaRPr lang="en-US" sz="1000" dirty="0">
              <a:solidFill>
                <a:schemeClr val="bg1"/>
              </a:solidFill>
            </a:endParaRPr>
          </a:p>
        </p:txBody>
      </p:sp>
      <p:pic>
        <p:nvPicPr>
          <p:cNvPr id="6" name="Logo">
            <a:extLst>
              <a:ext uri="{FF2B5EF4-FFF2-40B4-BE49-F238E27FC236}">
                <a16:creationId xmlns:a16="http://schemas.microsoft.com/office/drawing/2014/main" id="{1F546557-8F0C-A73C-3EA3-65E329243013}"/>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239126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guide id="5" pos="930">
          <p15:clr>
            <a:srgbClr val="FBAE40"/>
          </p15:clr>
        </p15:guide>
        <p15:guide id="6" pos="3016">
          <p15:clr>
            <a:srgbClr val="FBAE40"/>
          </p15:clr>
        </p15:guide>
        <p15:guide id="7" orient="horz" pos="441">
          <p15:clr>
            <a:srgbClr val="FBAE40"/>
          </p15:clr>
        </p15:guide>
        <p15:guide id="8" orient="horz" pos="268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astal, title, text">
    <p:spTree>
      <p:nvGrpSpPr>
        <p:cNvPr id="1" name=""/>
        <p:cNvGrpSpPr/>
        <p:nvPr/>
      </p:nvGrpSpPr>
      <p:grpSpPr>
        <a:xfrm>
          <a:off x="0" y="0"/>
          <a:ext cx="0" cy="0"/>
          <a:chOff x="0" y="0"/>
          <a:chExt cx="0" cy="0"/>
        </a:xfrm>
      </p:grpSpPr>
      <p:pic>
        <p:nvPicPr>
          <p:cNvPr id="7" name="Picture 6" descr="A park with a building and trees&#10;&#10;AI-generated content may be incorrect.">
            <a:extLst>
              <a:ext uri="{FF2B5EF4-FFF2-40B4-BE49-F238E27FC236}">
                <a16:creationId xmlns:a16="http://schemas.microsoft.com/office/drawing/2014/main" id="{BA460FDF-ADD9-87EF-39DE-41D3A1CF3C4D}"/>
              </a:ext>
            </a:extLst>
          </p:cNvPr>
          <p:cNvPicPr>
            <a:picLocks noChangeAspect="1"/>
          </p:cNvPicPr>
          <p:nvPr userDrawn="1"/>
        </p:nvPicPr>
        <p:blipFill>
          <a:blip r:embed="rId2"/>
          <a:srcRect l="19042" r="31385"/>
          <a:stretch>
            <a:fillRect/>
          </a:stretch>
        </p:blipFill>
        <p:spPr>
          <a:xfrm>
            <a:off x="1968001" y="1108800"/>
            <a:ext cx="3989081" cy="4526280"/>
          </a:xfrm>
          <a:prstGeom prst="rect">
            <a:avLst/>
          </a:prstGeom>
        </p:spPr>
      </p:pic>
      <p:sp>
        <p:nvSpPr>
          <p:cNvPr id="9" name="Title 7">
            <a:extLst>
              <a:ext uri="{FF2B5EF4-FFF2-40B4-BE49-F238E27FC236}">
                <a16:creationId xmlns:a16="http://schemas.microsoft.com/office/drawing/2014/main" id="{4B2464C1-EA27-1C2D-4F0C-59334B0978F1}"/>
              </a:ext>
            </a:extLst>
          </p:cNvPr>
          <p:cNvSpPr>
            <a:spLocks noGrp="1"/>
          </p:cNvSpPr>
          <p:nvPr>
            <p:ph type="title"/>
          </p:nvPr>
        </p:nvSpPr>
        <p:spPr>
          <a:xfrm>
            <a:off x="6786033" y="1100893"/>
            <a:ext cx="4473600" cy="1325033"/>
          </a:xfrm>
          <a:prstGeom prst="rect">
            <a:avLst/>
          </a:prstGeom>
        </p:spPr>
        <p:txBody>
          <a:bodyPr/>
          <a:lstStyle>
            <a:lvl1pPr>
              <a:defRPr>
                <a:solidFill>
                  <a:schemeClr val="bg1"/>
                </a:solidFill>
              </a:defRPr>
            </a:lvl1pPr>
          </a:lstStyle>
          <a:p>
            <a:r>
              <a:rPr lang="en-US"/>
              <a:t>Click to edit Master title style</a:t>
            </a:r>
            <a:endParaRPr lang="en-GB" dirty="0"/>
          </a:p>
        </p:txBody>
      </p:sp>
      <p:sp>
        <p:nvSpPr>
          <p:cNvPr id="12" name="Content Placeholder 11">
            <a:extLst>
              <a:ext uri="{FF2B5EF4-FFF2-40B4-BE49-F238E27FC236}">
                <a16:creationId xmlns:a16="http://schemas.microsoft.com/office/drawing/2014/main" id="{43D8C4D0-3E4B-517E-8D67-46CF6BC734C0}"/>
              </a:ext>
            </a:extLst>
          </p:cNvPr>
          <p:cNvSpPr>
            <a:spLocks noGrp="1"/>
          </p:cNvSpPr>
          <p:nvPr>
            <p:ph sz="quarter" idx="13"/>
          </p:nvPr>
        </p:nvSpPr>
        <p:spPr>
          <a:xfrm>
            <a:off x="6786034" y="2542118"/>
            <a:ext cx="4483100" cy="3143249"/>
          </a:xfrm>
        </p:spPr>
        <p:txBody>
          <a:bodyPr/>
          <a:lstStyle>
            <a:lvl1pPr marL="0" indent="0">
              <a:buFont typeface="Arial" panose="020B0604020202020204" pitchFamily="34" charset="0"/>
              <a:buNone/>
              <a:defRPr/>
            </a:lvl1pPr>
            <a:lvl2pPr marL="476239" indent="-243411">
              <a:defRPr/>
            </a:lvl2pPr>
            <a:lvl3pPr marL="717533" indent="-241294">
              <a:defRPr/>
            </a:lvl3pPr>
            <a:lvl4pPr marL="956709" indent="-243411">
              <a:buFont typeface="Arial" panose="020B0604020202020204" pitchFamily="34" charset="0"/>
              <a:buChar char="•"/>
              <a:defRPr/>
            </a:lvl4pPr>
            <a:lvl5pPr marL="1195887" indent="-239178">
              <a:buFont typeface="Arial" panose="020B0604020202020204" pitchFamily="34" charset="0"/>
              <a:buChar char="̵"/>
              <a:defRPr/>
            </a:lvl5pPr>
          </a:lstStyle>
          <a:p>
            <a:pPr lvl="0"/>
            <a:r>
              <a:rPr lang="en-US"/>
              <a:t>Click to edit Master text styles</a:t>
            </a:r>
          </a:p>
        </p:txBody>
      </p:sp>
      <p:sp>
        <p:nvSpPr>
          <p:cNvPr id="3" name="TextBox 2">
            <a:extLst>
              <a:ext uri="{FF2B5EF4-FFF2-40B4-BE49-F238E27FC236}">
                <a16:creationId xmlns:a16="http://schemas.microsoft.com/office/drawing/2014/main" id="{961F911D-EEDB-3E34-0325-AB82619EE5EF}"/>
              </a:ext>
              <a:ext uri="{C183D7F6-B498-43B3-948B-1728B52AA6E4}">
                <adec:decorative xmlns:adec="http://schemas.microsoft.com/office/drawing/2017/decorative" val="1"/>
              </a:ext>
            </a:extLst>
          </p:cNvPr>
          <p:cNvSpPr txBox="1"/>
          <p:nvPr userDrawn="1"/>
        </p:nvSpPr>
        <p:spPr>
          <a:xfrm>
            <a:off x="10676491" y="477287"/>
            <a:ext cx="1037143" cy="153888"/>
          </a:xfrm>
          <a:prstGeom prst="rect">
            <a:avLst/>
          </a:prstGeom>
          <a:noFill/>
        </p:spPr>
        <p:txBody>
          <a:bodyPr wrap="none" lIns="0" tIns="0" rIns="0" bIns="0" rtlCol="0">
            <a:spAutoFit/>
          </a:bodyPr>
          <a:lstStyle/>
          <a:p>
            <a:pPr algn="r"/>
            <a:r>
              <a:rPr lang="en-US" sz="1000" b="1" dirty="0">
                <a:solidFill>
                  <a:schemeClr val="bg1"/>
                </a:solidFill>
              </a:rPr>
              <a:t>ABERDEEN 2040</a:t>
            </a:r>
            <a:endParaRPr lang="en-US" sz="1000" dirty="0">
              <a:solidFill>
                <a:schemeClr val="bg1"/>
              </a:solidFill>
            </a:endParaRPr>
          </a:p>
        </p:txBody>
      </p:sp>
      <p:pic>
        <p:nvPicPr>
          <p:cNvPr id="2" name="Picture 1">
            <a:extLst>
              <a:ext uri="{FF2B5EF4-FFF2-40B4-BE49-F238E27FC236}">
                <a16:creationId xmlns:a16="http://schemas.microsoft.com/office/drawing/2014/main" id="{0840CA12-8CB6-5218-9BC7-888AFB24CDF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696663" y="944329"/>
            <a:ext cx="3674175" cy="1560711"/>
          </a:xfrm>
          <a:prstGeom prst="rect">
            <a:avLst/>
          </a:prstGeom>
        </p:spPr>
      </p:pic>
      <p:pic>
        <p:nvPicPr>
          <p:cNvPr id="13" name="Picture 12">
            <a:extLst>
              <a:ext uri="{FF2B5EF4-FFF2-40B4-BE49-F238E27FC236}">
                <a16:creationId xmlns:a16="http://schemas.microsoft.com/office/drawing/2014/main" id="{26ED8AD3-2A67-EAA6-D6C9-36D64E6D450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915839" y="4393576"/>
            <a:ext cx="2162236" cy="1398137"/>
          </a:xfrm>
          <a:prstGeom prst="rect">
            <a:avLst/>
          </a:prstGeom>
        </p:spPr>
      </p:pic>
      <p:pic>
        <p:nvPicPr>
          <p:cNvPr id="5" name="Logo">
            <a:extLst>
              <a:ext uri="{FF2B5EF4-FFF2-40B4-BE49-F238E27FC236}">
                <a16:creationId xmlns:a16="http://schemas.microsoft.com/office/drawing/2014/main" id="{3E6D5D25-5A7F-11EA-EC56-F7ABB2BE55E2}"/>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374816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guide id="5" pos="930">
          <p15:clr>
            <a:srgbClr val="FBAE40"/>
          </p15:clr>
        </p15:guide>
        <p15:guide id="6" pos="3016">
          <p15:clr>
            <a:srgbClr val="FBAE40"/>
          </p15:clr>
        </p15:guide>
        <p15:guide id="7" orient="horz" pos="441">
          <p15:clr>
            <a:srgbClr val="FBAE40"/>
          </p15:clr>
        </p15:guide>
        <p15:guide id="8" orient="horz" pos="268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1DD9-F49C-48DA-A0B0-33C500518D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FEC362-690A-91B7-9E9C-573FCF886D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ED99AC-C296-6434-9CC0-6CF4CC02D2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36A502-54C7-BDBC-3A2C-DF9C86FB00BF}"/>
              </a:ext>
            </a:extLst>
          </p:cNvPr>
          <p:cNvSpPr>
            <a:spLocks noGrp="1"/>
          </p:cNvSpPr>
          <p:nvPr>
            <p:ph type="dt" sz="half" idx="10"/>
          </p:nvPr>
        </p:nvSpPr>
        <p:spPr/>
        <p:txBody>
          <a:bodyPr/>
          <a:lstStyle/>
          <a:p>
            <a:fld id="{9DBD212D-6FD6-4743-934D-B3419C4E5953}" type="datetimeFigureOut">
              <a:rPr lang="en-GB" smtClean="0"/>
              <a:t>23/04/2026</a:t>
            </a:fld>
            <a:endParaRPr lang="en-GB" dirty="0"/>
          </a:p>
        </p:txBody>
      </p:sp>
      <p:sp>
        <p:nvSpPr>
          <p:cNvPr id="6" name="Footer Placeholder 5">
            <a:extLst>
              <a:ext uri="{FF2B5EF4-FFF2-40B4-BE49-F238E27FC236}">
                <a16:creationId xmlns:a16="http://schemas.microsoft.com/office/drawing/2014/main" id="{2F61D8C6-A7D4-BC20-4206-3CCB41E14C6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B436026-19BE-B5C5-52CB-7D7138D0A1A0}"/>
              </a:ext>
            </a:extLst>
          </p:cNvPr>
          <p:cNvSpPr>
            <a:spLocks noGrp="1"/>
          </p:cNvSpPr>
          <p:nvPr>
            <p:ph type="sldNum" sz="quarter" idx="12"/>
          </p:nvPr>
        </p:nvSpPr>
        <p:spPr/>
        <p:txBody>
          <a:bodyPr/>
          <a:lstStyle/>
          <a:p>
            <a:fld id="{D29E157B-B852-4A24-AA85-4E35862BFAD9}" type="slidenum">
              <a:rPr lang="en-GB" smtClean="0"/>
              <a:t>‹#›</a:t>
            </a:fld>
            <a:endParaRPr lang="en-GB" dirty="0"/>
          </a:p>
        </p:txBody>
      </p:sp>
    </p:spTree>
    <p:extLst>
      <p:ext uri="{BB962C8B-B14F-4D97-AF65-F5344CB8AC3E}">
        <p14:creationId xmlns:p14="http://schemas.microsoft.com/office/powerpoint/2010/main" val="203931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clusion, title, text">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5A7A1B3D-8529-1108-F9C4-60FA45CE7148}"/>
              </a:ext>
            </a:extLst>
          </p:cNvPr>
          <p:cNvSpPr>
            <a:spLocks noGrp="1"/>
          </p:cNvSpPr>
          <p:nvPr>
            <p:ph type="title"/>
          </p:nvPr>
        </p:nvSpPr>
        <p:spPr>
          <a:xfrm>
            <a:off x="1420800" y="1100893"/>
            <a:ext cx="4473600" cy="1325033"/>
          </a:xfrm>
          <a:prstGeom prst="rect">
            <a:avLst/>
          </a:prstGeom>
        </p:spPr>
        <p:txBody>
          <a:bodyPr/>
          <a:lstStyle>
            <a:lvl1pPr>
              <a:defRPr>
                <a:solidFill>
                  <a:schemeClr val="bg1"/>
                </a:solidFill>
              </a:defRPr>
            </a:lvl1pPr>
          </a:lstStyle>
          <a:p>
            <a:r>
              <a:rPr lang="en-US"/>
              <a:t>Click to edit Master title style</a:t>
            </a:r>
            <a:endParaRPr lang="en-GB" dirty="0"/>
          </a:p>
        </p:txBody>
      </p:sp>
      <p:sp>
        <p:nvSpPr>
          <p:cNvPr id="12" name="Content Placeholder 11">
            <a:extLst>
              <a:ext uri="{FF2B5EF4-FFF2-40B4-BE49-F238E27FC236}">
                <a16:creationId xmlns:a16="http://schemas.microsoft.com/office/drawing/2014/main" id="{35D05263-279C-9D25-6C71-C9B4C3F0E145}"/>
              </a:ext>
            </a:extLst>
          </p:cNvPr>
          <p:cNvSpPr>
            <a:spLocks noGrp="1"/>
          </p:cNvSpPr>
          <p:nvPr>
            <p:ph sz="quarter" idx="13"/>
          </p:nvPr>
        </p:nvSpPr>
        <p:spPr>
          <a:xfrm>
            <a:off x="1411818" y="2495551"/>
            <a:ext cx="4483100" cy="3189816"/>
          </a:xfrm>
        </p:spPr>
        <p:txBody>
          <a:bodyPr/>
          <a:lstStyle>
            <a:lvl1pPr marL="0" indent="0">
              <a:buNone/>
              <a:defRPr/>
            </a:lvl1pPr>
            <a:lvl2pPr marL="476239" indent="-243411">
              <a:defRPr/>
            </a:lvl2pPr>
            <a:lvl3pPr marL="717533" indent="-232828">
              <a:defRPr/>
            </a:lvl3pPr>
            <a:lvl4pPr marL="956709" indent="-239178">
              <a:buFont typeface="Arial" panose="020B0604020202020204" pitchFamily="34" charset="0"/>
              <a:buChar char="•"/>
              <a:defRPr/>
            </a:lvl4pPr>
            <a:lvl5pPr marL="1195887" indent="-234945">
              <a:buFont typeface="Arial" panose="020B0604020202020204" pitchFamily="34" charset="0"/>
              <a:buChar char="̵"/>
              <a:defRPr/>
            </a:lvl5pPr>
          </a:lstStyle>
          <a:p>
            <a:pPr lvl="0"/>
            <a:r>
              <a:rPr lang="en-US"/>
              <a:t>Click to edit Master text styles</a:t>
            </a:r>
          </a:p>
        </p:txBody>
      </p:sp>
      <p:sp>
        <p:nvSpPr>
          <p:cNvPr id="3" name="TextBox 2">
            <a:extLst>
              <a:ext uri="{FF2B5EF4-FFF2-40B4-BE49-F238E27FC236}">
                <a16:creationId xmlns:a16="http://schemas.microsoft.com/office/drawing/2014/main" id="{961F911D-EEDB-3E34-0325-AB82619EE5EF}"/>
              </a:ext>
              <a:ext uri="{C183D7F6-B498-43B3-948B-1728B52AA6E4}">
                <adec:decorative xmlns:adec="http://schemas.microsoft.com/office/drawing/2017/decorative" val="1"/>
              </a:ext>
            </a:extLst>
          </p:cNvPr>
          <p:cNvSpPr txBox="1"/>
          <p:nvPr userDrawn="1"/>
        </p:nvSpPr>
        <p:spPr>
          <a:xfrm>
            <a:off x="10676491" y="477287"/>
            <a:ext cx="1037143" cy="153888"/>
          </a:xfrm>
          <a:prstGeom prst="rect">
            <a:avLst/>
          </a:prstGeom>
          <a:noFill/>
        </p:spPr>
        <p:txBody>
          <a:bodyPr wrap="none" lIns="0" tIns="0" rIns="0" bIns="0" rtlCol="0">
            <a:spAutoFit/>
          </a:bodyPr>
          <a:lstStyle/>
          <a:p>
            <a:pPr algn="r"/>
            <a:r>
              <a:rPr lang="en-US" sz="1000" b="1" dirty="0">
                <a:solidFill>
                  <a:schemeClr val="bg1"/>
                </a:solidFill>
              </a:rPr>
              <a:t>ABERDEEN 2040</a:t>
            </a:r>
            <a:endParaRPr lang="en-US" sz="1000" dirty="0">
              <a:solidFill>
                <a:schemeClr val="bg1"/>
              </a:solidFill>
            </a:endParaRPr>
          </a:p>
        </p:txBody>
      </p:sp>
      <p:pic>
        <p:nvPicPr>
          <p:cNvPr id="6" name="Picture 5" descr="Two women sitting on colourful stairs">
            <a:extLst>
              <a:ext uri="{FF2B5EF4-FFF2-40B4-BE49-F238E27FC236}">
                <a16:creationId xmlns:a16="http://schemas.microsoft.com/office/drawing/2014/main" id="{0E0DD088-2380-E231-BEC6-402661F62A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42101" y="1108461"/>
            <a:ext cx="3840047" cy="4576907"/>
          </a:xfrm>
          <a:prstGeom prst="rect">
            <a:avLst/>
          </a:prstGeom>
        </p:spPr>
      </p:pic>
      <p:pic>
        <p:nvPicPr>
          <p:cNvPr id="2" name="Picture 1">
            <a:extLst>
              <a:ext uri="{FF2B5EF4-FFF2-40B4-BE49-F238E27FC236}">
                <a16:creationId xmlns:a16="http://schemas.microsoft.com/office/drawing/2014/main" id="{27E24841-9E44-CC79-0DB6-69B1729375E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092492" y="942390"/>
            <a:ext cx="3666045" cy="1560711"/>
          </a:xfrm>
          <a:prstGeom prst="rect">
            <a:avLst/>
          </a:prstGeom>
        </p:spPr>
      </p:pic>
      <p:pic>
        <p:nvPicPr>
          <p:cNvPr id="13" name="Picture 12">
            <a:extLst>
              <a:ext uri="{FF2B5EF4-FFF2-40B4-BE49-F238E27FC236}">
                <a16:creationId xmlns:a16="http://schemas.microsoft.com/office/drawing/2014/main" id="{CFCEA04C-EB08-6781-2FED-301E1EB7F868}"/>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319909" y="4386589"/>
            <a:ext cx="2162236" cy="1398137"/>
          </a:xfrm>
          <a:prstGeom prst="rect">
            <a:avLst/>
          </a:prstGeom>
        </p:spPr>
      </p:pic>
      <p:pic>
        <p:nvPicPr>
          <p:cNvPr id="5" name="Logo">
            <a:extLst>
              <a:ext uri="{FF2B5EF4-FFF2-40B4-BE49-F238E27FC236}">
                <a16:creationId xmlns:a16="http://schemas.microsoft.com/office/drawing/2014/main" id="{CCDAF55E-4430-E56D-D3FD-EE567D704DA9}"/>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161801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guide id="5" pos="930">
          <p15:clr>
            <a:srgbClr val="FBAE40"/>
          </p15:clr>
        </p15:guide>
        <p15:guide id="6" pos="3016">
          <p15:clr>
            <a:srgbClr val="FBAE40"/>
          </p15:clr>
        </p15:guide>
        <p15:guide id="7" orient="horz" pos="441">
          <p15:clr>
            <a:srgbClr val="FBAE40"/>
          </p15:clr>
        </p15:guide>
        <p15:guide id="8" orient="horz" pos="268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ustainable, title, text">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2796EECE-F343-22A6-EA79-5454FC6D7DF9}"/>
              </a:ext>
            </a:extLst>
          </p:cNvPr>
          <p:cNvSpPr>
            <a:spLocks noGrp="1"/>
          </p:cNvSpPr>
          <p:nvPr>
            <p:ph type="title"/>
          </p:nvPr>
        </p:nvSpPr>
        <p:spPr>
          <a:xfrm>
            <a:off x="1420800" y="1100893"/>
            <a:ext cx="4473600" cy="1325033"/>
          </a:xfrm>
          <a:prstGeom prst="rect">
            <a:avLst/>
          </a:prstGeom>
        </p:spPr>
        <p:txBody>
          <a:bodyPr/>
          <a:lstStyle>
            <a:lvl1pPr>
              <a:defRPr>
                <a:solidFill>
                  <a:schemeClr val="bg1"/>
                </a:solidFill>
              </a:defRPr>
            </a:lvl1pPr>
          </a:lstStyle>
          <a:p>
            <a:r>
              <a:rPr lang="en-US"/>
              <a:t>Click to edit Master title style</a:t>
            </a:r>
            <a:endParaRPr lang="en-GB" dirty="0"/>
          </a:p>
        </p:txBody>
      </p:sp>
      <p:sp>
        <p:nvSpPr>
          <p:cNvPr id="14" name="Content Placeholder 13">
            <a:extLst>
              <a:ext uri="{FF2B5EF4-FFF2-40B4-BE49-F238E27FC236}">
                <a16:creationId xmlns:a16="http://schemas.microsoft.com/office/drawing/2014/main" id="{AD7345D2-ED03-38D8-8CD1-EDAE38A3A7CD}"/>
              </a:ext>
            </a:extLst>
          </p:cNvPr>
          <p:cNvSpPr>
            <a:spLocks noGrp="1"/>
          </p:cNvSpPr>
          <p:nvPr>
            <p:ph sz="quarter" idx="13"/>
          </p:nvPr>
        </p:nvSpPr>
        <p:spPr>
          <a:xfrm>
            <a:off x="1411818" y="2495552"/>
            <a:ext cx="4483100" cy="3143249"/>
          </a:xfrm>
        </p:spPr>
        <p:txBody>
          <a:bodyPr/>
          <a:lstStyle>
            <a:lvl1pPr marL="0" indent="0">
              <a:buFont typeface="Arial" panose="020B0604020202020204" pitchFamily="34" charset="0"/>
              <a:buNone/>
              <a:defRPr/>
            </a:lvl1pPr>
            <a:lvl2pPr marL="476239" indent="-243411">
              <a:defRPr/>
            </a:lvl2pPr>
            <a:lvl3pPr marL="717533" indent="-232828">
              <a:defRPr/>
            </a:lvl3pPr>
            <a:lvl4pPr marL="956709" indent="-243411">
              <a:buFont typeface="Arial" panose="020B0604020202020204" pitchFamily="34" charset="0"/>
              <a:buChar char="•"/>
              <a:defRPr/>
            </a:lvl4pPr>
            <a:lvl5pPr marL="1195887" indent="-234945">
              <a:buFont typeface="Arial" panose="020B0604020202020204" pitchFamily="34" charset="0"/>
              <a:buChar char="̵"/>
              <a:defRPr/>
            </a:lvl5pPr>
          </a:lstStyle>
          <a:p>
            <a:pPr lvl="0"/>
            <a:r>
              <a:rPr lang="en-US"/>
              <a:t>Click to edit Master text styles</a:t>
            </a:r>
          </a:p>
        </p:txBody>
      </p:sp>
      <p:sp>
        <p:nvSpPr>
          <p:cNvPr id="3" name="TextBox 2">
            <a:extLst>
              <a:ext uri="{FF2B5EF4-FFF2-40B4-BE49-F238E27FC236}">
                <a16:creationId xmlns:a16="http://schemas.microsoft.com/office/drawing/2014/main" id="{961F911D-EEDB-3E34-0325-AB82619EE5EF}"/>
              </a:ext>
              <a:ext uri="{C183D7F6-B498-43B3-948B-1728B52AA6E4}">
                <adec:decorative xmlns:adec="http://schemas.microsoft.com/office/drawing/2017/decorative" val="1"/>
              </a:ext>
            </a:extLst>
          </p:cNvPr>
          <p:cNvSpPr txBox="1"/>
          <p:nvPr userDrawn="1"/>
        </p:nvSpPr>
        <p:spPr>
          <a:xfrm>
            <a:off x="10676491" y="477287"/>
            <a:ext cx="1037143" cy="153888"/>
          </a:xfrm>
          <a:prstGeom prst="rect">
            <a:avLst/>
          </a:prstGeom>
          <a:noFill/>
        </p:spPr>
        <p:txBody>
          <a:bodyPr wrap="none" lIns="0" tIns="0" rIns="0" bIns="0" rtlCol="0">
            <a:spAutoFit/>
          </a:bodyPr>
          <a:lstStyle/>
          <a:p>
            <a:pPr algn="r"/>
            <a:r>
              <a:rPr lang="en-US" sz="1000" b="1" dirty="0">
                <a:solidFill>
                  <a:schemeClr val="bg1"/>
                </a:solidFill>
              </a:rPr>
              <a:t>ABERDEEN 2040</a:t>
            </a:r>
            <a:endParaRPr lang="en-US" sz="1000" dirty="0">
              <a:solidFill>
                <a:schemeClr val="bg1"/>
              </a:solidFill>
            </a:endParaRPr>
          </a:p>
        </p:txBody>
      </p:sp>
      <p:pic>
        <p:nvPicPr>
          <p:cNvPr id="8" name="Picture 7" descr="A woman in a greenhouse with plants">
            <a:extLst>
              <a:ext uri="{FF2B5EF4-FFF2-40B4-BE49-F238E27FC236}">
                <a16:creationId xmlns:a16="http://schemas.microsoft.com/office/drawing/2014/main" id="{7342F75C-AFAE-D11D-C0ED-28B3467E34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06"/>
          <a:stretch/>
        </p:blipFill>
        <p:spPr>
          <a:xfrm>
            <a:off x="6620681" y="1108462"/>
            <a:ext cx="3849959" cy="4576905"/>
          </a:xfrm>
          <a:prstGeom prst="rect">
            <a:avLst/>
          </a:prstGeom>
        </p:spPr>
      </p:pic>
      <p:pic>
        <p:nvPicPr>
          <p:cNvPr id="2" name="Picture 1">
            <a:extLst>
              <a:ext uri="{FF2B5EF4-FFF2-40B4-BE49-F238E27FC236}">
                <a16:creationId xmlns:a16="http://schemas.microsoft.com/office/drawing/2014/main" id="{29DBA03B-32CA-BB1F-21F8-CD3328D4E9A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784660" y="1006326"/>
            <a:ext cx="3267739" cy="1495681"/>
          </a:xfrm>
          <a:prstGeom prst="rect">
            <a:avLst/>
          </a:prstGeom>
        </p:spPr>
      </p:pic>
      <p:pic>
        <p:nvPicPr>
          <p:cNvPr id="4" name="Picture 3">
            <a:extLst>
              <a:ext uri="{FF2B5EF4-FFF2-40B4-BE49-F238E27FC236}">
                <a16:creationId xmlns:a16="http://schemas.microsoft.com/office/drawing/2014/main" id="{1EEF3A05-AF29-10F3-7AA7-6E842748939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317913" y="4422641"/>
            <a:ext cx="2162236" cy="1390008"/>
          </a:xfrm>
          <a:prstGeom prst="rect">
            <a:avLst/>
          </a:prstGeom>
        </p:spPr>
      </p:pic>
      <p:pic>
        <p:nvPicPr>
          <p:cNvPr id="6" name="Logo">
            <a:extLst>
              <a:ext uri="{FF2B5EF4-FFF2-40B4-BE49-F238E27FC236}">
                <a16:creationId xmlns:a16="http://schemas.microsoft.com/office/drawing/2014/main" id="{907C9C71-AA49-D119-C210-1BEFF0F088F5}"/>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bwMode="black">
          <a:xfrm>
            <a:off x="436285" y="5880542"/>
            <a:ext cx="1920000" cy="526769"/>
          </a:xfrm>
          <a:prstGeom prst="rect">
            <a:avLst/>
          </a:prstGeom>
        </p:spPr>
      </p:pic>
    </p:spTree>
    <p:extLst>
      <p:ext uri="{BB962C8B-B14F-4D97-AF65-F5344CB8AC3E}">
        <p14:creationId xmlns:p14="http://schemas.microsoft.com/office/powerpoint/2010/main" val="202473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2">
          <p15:clr>
            <a:srgbClr val="FBAE40"/>
          </p15:clr>
        </p15:guide>
        <p15:guide id="2" pos="204">
          <p15:clr>
            <a:srgbClr val="FBAE40"/>
          </p15:clr>
        </p15:guide>
        <p15:guide id="3" orient="horz" pos="3026">
          <p15:clr>
            <a:srgbClr val="FBAE40"/>
          </p15:clr>
        </p15:guide>
        <p15:guide id="4" pos="5534">
          <p15:clr>
            <a:srgbClr val="FBAE40"/>
          </p15:clr>
        </p15:guide>
        <p15:guide id="5" pos="930">
          <p15:clr>
            <a:srgbClr val="FBAE40"/>
          </p15:clr>
        </p15:guide>
        <p15:guide id="6" pos="3016">
          <p15:clr>
            <a:srgbClr val="FBAE40"/>
          </p15:clr>
        </p15:guide>
        <p15:guide id="7" orient="horz" pos="441">
          <p15:clr>
            <a:srgbClr val="FBAE40"/>
          </p15:clr>
        </p15:guide>
        <p15:guide id="8" orient="horz" pos="268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50FE7-33C7-1034-C231-0ECCD85B95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614CC7-CED2-876F-AAAA-9A863EF6F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7BC60-5161-6A83-AAF2-B427B3D472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7B4AAEE-DC3D-1B7A-8476-30E9454726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A07A15-D36E-5A93-26ED-0EE83C7E72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90A1124-EBEC-E183-CF31-978B8FC70C56}"/>
              </a:ext>
            </a:extLst>
          </p:cNvPr>
          <p:cNvSpPr>
            <a:spLocks noGrp="1"/>
          </p:cNvSpPr>
          <p:nvPr>
            <p:ph type="dt" sz="half" idx="10"/>
          </p:nvPr>
        </p:nvSpPr>
        <p:spPr/>
        <p:txBody>
          <a:bodyPr/>
          <a:lstStyle/>
          <a:p>
            <a:fld id="{9DBD212D-6FD6-4743-934D-B3419C4E5953}" type="datetimeFigureOut">
              <a:rPr lang="en-GB" smtClean="0"/>
              <a:t>23/04/2026</a:t>
            </a:fld>
            <a:endParaRPr lang="en-GB" dirty="0"/>
          </a:p>
        </p:txBody>
      </p:sp>
      <p:sp>
        <p:nvSpPr>
          <p:cNvPr id="8" name="Footer Placeholder 7">
            <a:extLst>
              <a:ext uri="{FF2B5EF4-FFF2-40B4-BE49-F238E27FC236}">
                <a16:creationId xmlns:a16="http://schemas.microsoft.com/office/drawing/2014/main" id="{FE646CE5-582E-3CAE-CD27-239436414BCF}"/>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1103AFC4-CA73-9DA6-4E54-FFE3EFCF1DF4}"/>
              </a:ext>
            </a:extLst>
          </p:cNvPr>
          <p:cNvSpPr>
            <a:spLocks noGrp="1"/>
          </p:cNvSpPr>
          <p:nvPr>
            <p:ph type="sldNum" sz="quarter" idx="12"/>
          </p:nvPr>
        </p:nvSpPr>
        <p:spPr/>
        <p:txBody>
          <a:bodyPr/>
          <a:lstStyle/>
          <a:p>
            <a:fld id="{D29E157B-B852-4A24-AA85-4E35862BFAD9}" type="slidenum">
              <a:rPr lang="en-GB" smtClean="0"/>
              <a:t>‹#›</a:t>
            </a:fld>
            <a:endParaRPr lang="en-GB" dirty="0"/>
          </a:p>
        </p:txBody>
      </p:sp>
    </p:spTree>
    <p:extLst>
      <p:ext uri="{BB962C8B-B14F-4D97-AF65-F5344CB8AC3E}">
        <p14:creationId xmlns:p14="http://schemas.microsoft.com/office/powerpoint/2010/main" val="185116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7373-2081-2AFB-61CE-09F257861FF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59623B-6859-68AC-9D3A-85293DD2A03B}"/>
              </a:ext>
            </a:extLst>
          </p:cNvPr>
          <p:cNvSpPr>
            <a:spLocks noGrp="1"/>
          </p:cNvSpPr>
          <p:nvPr>
            <p:ph type="dt" sz="half" idx="10"/>
          </p:nvPr>
        </p:nvSpPr>
        <p:spPr/>
        <p:txBody>
          <a:bodyPr/>
          <a:lstStyle/>
          <a:p>
            <a:fld id="{9DBD212D-6FD6-4743-934D-B3419C4E5953}" type="datetimeFigureOut">
              <a:rPr lang="en-GB" smtClean="0"/>
              <a:t>23/04/2026</a:t>
            </a:fld>
            <a:endParaRPr lang="en-GB" dirty="0"/>
          </a:p>
        </p:txBody>
      </p:sp>
      <p:sp>
        <p:nvSpPr>
          <p:cNvPr id="4" name="Footer Placeholder 3">
            <a:extLst>
              <a:ext uri="{FF2B5EF4-FFF2-40B4-BE49-F238E27FC236}">
                <a16:creationId xmlns:a16="http://schemas.microsoft.com/office/drawing/2014/main" id="{6134B01F-5AF4-4633-8448-E9400F430DC7}"/>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840B208-32A1-5D8F-9839-00F00177C976}"/>
              </a:ext>
            </a:extLst>
          </p:cNvPr>
          <p:cNvSpPr>
            <a:spLocks noGrp="1"/>
          </p:cNvSpPr>
          <p:nvPr>
            <p:ph type="sldNum" sz="quarter" idx="12"/>
          </p:nvPr>
        </p:nvSpPr>
        <p:spPr/>
        <p:txBody>
          <a:bodyPr/>
          <a:lstStyle/>
          <a:p>
            <a:fld id="{D29E157B-B852-4A24-AA85-4E35862BFAD9}" type="slidenum">
              <a:rPr lang="en-GB" smtClean="0"/>
              <a:t>‹#›</a:t>
            </a:fld>
            <a:endParaRPr lang="en-GB" dirty="0"/>
          </a:p>
        </p:txBody>
      </p:sp>
    </p:spTree>
    <p:extLst>
      <p:ext uri="{BB962C8B-B14F-4D97-AF65-F5344CB8AC3E}">
        <p14:creationId xmlns:p14="http://schemas.microsoft.com/office/powerpoint/2010/main" val="333646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BF4377-287D-EA7A-4136-FE8BCB3E97C3}"/>
              </a:ext>
            </a:extLst>
          </p:cNvPr>
          <p:cNvSpPr>
            <a:spLocks noGrp="1"/>
          </p:cNvSpPr>
          <p:nvPr>
            <p:ph type="dt" sz="half" idx="10"/>
          </p:nvPr>
        </p:nvSpPr>
        <p:spPr/>
        <p:txBody>
          <a:bodyPr/>
          <a:lstStyle/>
          <a:p>
            <a:fld id="{9DBD212D-6FD6-4743-934D-B3419C4E5953}" type="datetimeFigureOut">
              <a:rPr lang="en-GB" smtClean="0"/>
              <a:t>23/04/2026</a:t>
            </a:fld>
            <a:endParaRPr lang="en-GB" dirty="0"/>
          </a:p>
        </p:txBody>
      </p:sp>
      <p:sp>
        <p:nvSpPr>
          <p:cNvPr id="3" name="Footer Placeholder 2">
            <a:extLst>
              <a:ext uri="{FF2B5EF4-FFF2-40B4-BE49-F238E27FC236}">
                <a16:creationId xmlns:a16="http://schemas.microsoft.com/office/drawing/2014/main" id="{89B301F0-DD8A-ABA3-119F-94041210D848}"/>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66820EA-A770-E0EA-E1A2-42CD1946D95F}"/>
              </a:ext>
            </a:extLst>
          </p:cNvPr>
          <p:cNvSpPr>
            <a:spLocks noGrp="1"/>
          </p:cNvSpPr>
          <p:nvPr>
            <p:ph type="sldNum" sz="quarter" idx="12"/>
          </p:nvPr>
        </p:nvSpPr>
        <p:spPr/>
        <p:txBody>
          <a:bodyPr/>
          <a:lstStyle/>
          <a:p>
            <a:fld id="{D29E157B-B852-4A24-AA85-4E35862BFAD9}" type="slidenum">
              <a:rPr lang="en-GB" smtClean="0"/>
              <a:t>‹#›</a:t>
            </a:fld>
            <a:endParaRPr lang="en-GB" dirty="0"/>
          </a:p>
        </p:txBody>
      </p:sp>
    </p:spTree>
    <p:extLst>
      <p:ext uri="{BB962C8B-B14F-4D97-AF65-F5344CB8AC3E}">
        <p14:creationId xmlns:p14="http://schemas.microsoft.com/office/powerpoint/2010/main" val="376613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D3E42-83C1-502C-04F9-13779D606F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E1FCD2-63AE-2134-B582-191C80D10D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EAEA071-305B-C6A7-61BE-4E9841722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316DA3-A830-80AE-33D2-1ED332507FD9}"/>
              </a:ext>
            </a:extLst>
          </p:cNvPr>
          <p:cNvSpPr>
            <a:spLocks noGrp="1"/>
          </p:cNvSpPr>
          <p:nvPr>
            <p:ph type="dt" sz="half" idx="10"/>
          </p:nvPr>
        </p:nvSpPr>
        <p:spPr/>
        <p:txBody>
          <a:bodyPr/>
          <a:lstStyle/>
          <a:p>
            <a:fld id="{9DBD212D-6FD6-4743-934D-B3419C4E5953}" type="datetimeFigureOut">
              <a:rPr lang="en-GB" smtClean="0"/>
              <a:t>23/04/2026</a:t>
            </a:fld>
            <a:endParaRPr lang="en-GB" dirty="0"/>
          </a:p>
        </p:txBody>
      </p:sp>
      <p:sp>
        <p:nvSpPr>
          <p:cNvPr id="6" name="Footer Placeholder 5">
            <a:extLst>
              <a:ext uri="{FF2B5EF4-FFF2-40B4-BE49-F238E27FC236}">
                <a16:creationId xmlns:a16="http://schemas.microsoft.com/office/drawing/2014/main" id="{429A36F3-C954-E4EE-3A21-31EF9607814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4552B97-25E3-9DC7-1AF4-CEE5E64DA88E}"/>
              </a:ext>
            </a:extLst>
          </p:cNvPr>
          <p:cNvSpPr>
            <a:spLocks noGrp="1"/>
          </p:cNvSpPr>
          <p:nvPr>
            <p:ph type="sldNum" sz="quarter" idx="12"/>
          </p:nvPr>
        </p:nvSpPr>
        <p:spPr/>
        <p:txBody>
          <a:bodyPr/>
          <a:lstStyle/>
          <a:p>
            <a:fld id="{D29E157B-B852-4A24-AA85-4E35862BFAD9}" type="slidenum">
              <a:rPr lang="en-GB" smtClean="0"/>
              <a:t>‹#›</a:t>
            </a:fld>
            <a:endParaRPr lang="en-GB" dirty="0"/>
          </a:p>
        </p:txBody>
      </p:sp>
    </p:spTree>
    <p:extLst>
      <p:ext uri="{BB962C8B-B14F-4D97-AF65-F5344CB8AC3E}">
        <p14:creationId xmlns:p14="http://schemas.microsoft.com/office/powerpoint/2010/main" val="116559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E958-764D-71BA-EFAF-37AEAC3B32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43770F6-7964-B32B-9BA3-383EF4FD7A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4AF02C2E-E3B2-FAB6-77A6-8A0C5B4D9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74F308-45B9-E1CE-EB60-BE7CB5598340}"/>
              </a:ext>
            </a:extLst>
          </p:cNvPr>
          <p:cNvSpPr>
            <a:spLocks noGrp="1"/>
          </p:cNvSpPr>
          <p:nvPr>
            <p:ph type="dt" sz="half" idx="10"/>
          </p:nvPr>
        </p:nvSpPr>
        <p:spPr/>
        <p:txBody>
          <a:bodyPr/>
          <a:lstStyle/>
          <a:p>
            <a:fld id="{9DBD212D-6FD6-4743-934D-B3419C4E5953}" type="datetimeFigureOut">
              <a:rPr lang="en-GB" smtClean="0"/>
              <a:t>23/04/2026</a:t>
            </a:fld>
            <a:endParaRPr lang="en-GB" dirty="0"/>
          </a:p>
        </p:txBody>
      </p:sp>
      <p:sp>
        <p:nvSpPr>
          <p:cNvPr id="6" name="Footer Placeholder 5">
            <a:extLst>
              <a:ext uri="{FF2B5EF4-FFF2-40B4-BE49-F238E27FC236}">
                <a16:creationId xmlns:a16="http://schemas.microsoft.com/office/drawing/2014/main" id="{1D7338B8-798A-E1AE-853F-B1430B3609C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D87E505-4AE2-6A48-BA23-645012518AE6}"/>
              </a:ext>
            </a:extLst>
          </p:cNvPr>
          <p:cNvSpPr>
            <a:spLocks noGrp="1"/>
          </p:cNvSpPr>
          <p:nvPr>
            <p:ph type="sldNum" sz="quarter" idx="12"/>
          </p:nvPr>
        </p:nvSpPr>
        <p:spPr/>
        <p:txBody>
          <a:bodyPr/>
          <a:lstStyle/>
          <a:p>
            <a:fld id="{D29E157B-B852-4A24-AA85-4E35862BFAD9}" type="slidenum">
              <a:rPr lang="en-GB" smtClean="0"/>
              <a:t>‹#›</a:t>
            </a:fld>
            <a:endParaRPr lang="en-GB" dirty="0"/>
          </a:p>
        </p:txBody>
      </p:sp>
    </p:spTree>
    <p:extLst>
      <p:ext uri="{BB962C8B-B14F-4D97-AF65-F5344CB8AC3E}">
        <p14:creationId xmlns:p14="http://schemas.microsoft.com/office/powerpoint/2010/main" val="42801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DE3499-25C6-892C-2912-EE7CE1D990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4E388D-424B-0D30-7353-F43D5A3DA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FABDBA-9220-8A50-1826-D6EF65D859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BD212D-6FD6-4743-934D-B3419C4E5953}" type="datetimeFigureOut">
              <a:rPr lang="en-GB" smtClean="0"/>
              <a:t>23/04/2026</a:t>
            </a:fld>
            <a:endParaRPr lang="en-GB" dirty="0"/>
          </a:p>
        </p:txBody>
      </p:sp>
      <p:sp>
        <p:nvSpPr>
          <p:cNvPr id="5" name="Footer Placeholder 4">
            <a:extLst>
              <a:ext uri="{FF2B5EF4-FFF2-40B4-BE49-F238E27FC236}">
                <a16:creationId xmlns:a16="http://schemas.microsoft.com/office/drawing/2014/main" id="{C354E2CB-22AF-E10C-5125-06B6BB06F6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1D784774-6977-BC3E-661D-F649E785CC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9E157B-B852-4A24-AA85-4E35862BFAD9}" type="slidenum">
              <a:rPr lang="en-GB" smtClean="0"/>
              <a:t>‹#›</a:t>
            </a:fld>
            <a:endParaRPr lang="en-GB" dirty="0"/>
          </a:p>
        </p:txBody>
      </p:sp>
    </p:spTree>
    <p:extLst>
      <p:ext uri="{BB962C8B-B14F-4D97-AF65-F5344CB8AC3E}">
        <p14:creationId xmlns:p14="http://schemas.microsoft.com/office/powerpoint/2010/main" val="3906212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74E"/>
        </a:solidFill>
        <a:effectLst/>
      </p:bgPr>
    </p:bg>
    <p:spTree>
      <p:nvGrpSpPr>
        <p:cNvPr id="1" name="Shape 87"/>
        <p:cNvGrpSpPr/>
        <p:nvPr/>
      </p:nvGrpSpPr>
      <p:grpSpPr>
        <a:xfrm>
          <a:off x="0" y="0"/>
          <a:ext cx="0" cy="0"/>
          <a:chOff x="0" y="0"/>
          <a:chExt cx="0" cy="0"/>
        </a:xfrm>
      </p:grpSpPr>
      <p:sp>
        <p:nvSpPr>
          <p:cNvPr id="4" name="Title Placeholder 3">
            <a:extLst>
              <a:ext uri="{FF2B5EF4-FFF2-40B4-BE49-F238E27FC236}">
                <a16:creationId xmlns:a16="http://schemas.microsoft.com/office/drawing/2014/main" id="{8F2AFFA9-ADFF-1C85-39EE-1F86CFF1464F}"/>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6793869-0439-4489-60B8-21A88FD3624F}"/>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Box 13">
            <a:extLst>
              <a:ext uri="{FF2B5EF4-FFF2-40B4-BE49-F238E27FC236}">
                <a16:creationId xmlns:a16="http://schemas.microsoft.com/office/drawing/2014/main" id="{99CC8188-7179-9FEC-DB31-058016294230}"/>
              </a:ext>
              <a:ext uri="{C183D7F6-B498-43B3-948B-1728B52AA6E4}">
                <adec:decorative xmlns:adec="http://schemas.microsoft.com/office/drawing/2017/decorative" val="1"/>
              </a:ext>
            </a:extLst>
          </p:cNvPr>
          <p:cNvSpPr txBox="1"/>
          <p:nvPr userDrawn="1"/>
        </p:nvSpPr>
        <p:spPr>
          <a:xfrm>
            <a:off x="431800" y="477287"/>
            <a:ext cx="1715213" cy="153888"/>
          </a:xfrm>
          <a:prstGeom prst="rect">
            <a:avLst/>
          </a:prstGeom>
          <a:noFill/>
        </p:spPr>
        <p:txBody>
          <a:bodyPr wrap="none" lIns="0" tIns="0" rIns="0" bIns="0" rtlCol="0">
            <a:spAutoFit/>
          </a:bodyPr>
          <a:lstStyle/>
          <a:p>
            <a:r>
              <a:rPr lang="en-US" sz="1000" b="1" dirty="0">
                <a:solidFill>
                  <a:schemeClr val="bg1"/>
                </a:solidFill>
              </a:rPr>
              <a:t>GO BEYOND BOUNDARIES</a:t>
            </a:r>
            <a:r>
              <a:rPr lang="en-US" sz="1000" dirty="0"/>
              <a:t> </a:t>
            </a:r>
          </a:p>
        </p:txBody>
      </p:sp>
      <p:pic>
        <p:nvPicPr>
          <p:cNvPr id="16" name="Picture 15">
            <a:extLst>
              <a:ext uri="{FF2B5EF4-FFF2-40B4-BE49-F238E27FC236}">
                <a16:creationId xmlns:a16="http://schemas.microsoft.com/office/drawing/2014/main" id="{3C45CEAE-0A54-B7A9-5CDF-21FFFAA8C431}"/>
              </a:ext>
              <a:ext uri="{C183D7F6-B498-43B3-948B-1728B52AA6E4}">
                <adec:decorative xmlns:adec="http://schemas.microsoft.com/office/drawing/2017/decorative" val="1"/>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bwMode="invGray">
          <a:xfrm>
            <a:off x="10901849" y="6248097"/>
            <a:ext cx="811784" cy="224536"/>
          </a:xfrm>
          <a:prstGeom prst="rect">
            <a:avLst/>
          </a:prstGeom>
        </p:spPr>
      </p:pic>
    </p:spTree>
    <p:extLst>
      <p:ext uri="{BB962C8B-B14F-4D97-AF65-F5344CB8AC3E}">
        <p14:creationId xmlns:p14="http://schemas.microsoft.com/office/powerpoint/2010/main" val="399999231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4000"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58227" marR="0" lvl="0" indent="-258227" algn="l" rtl="0" eaLnBrk="1" hangingPunct="1">
        <a:lnSpc>
          <a:spcPct val="100000"/>
        </a:lnSpc>
        <a:spcBef>
          <a:spcPts val="0"/>
        </a:spcBef>
        <a:spcAft>
          <a:spcPts val="0"/>
        </a:spcAft>
        <a:buClr>
          <a:schemeClr val="bg1"/>
        </a:buClr>
        <a:buFont typeface="Arial" panose="020B0604020202020204" pitchFamily="34" charset="0"/>
        <a:buChar char="•"/>
        <a:defRPr sz="2400" b="0" i="0" u="none" strike="noStrike" cap="none">
          <a:solidFill>
            <a:schemeClr val="bg1"/>
          </a:solidFill>
          <a:latin typeface="Arial"/>
          <a:ea typeface="Arial"/>
          <a:cs typeface="Arial"/>
          <a:sym typeface="Arial"/>
        </a:defRPr>
      </a:lvl1pPr>
      <a:lvl2pPr marL="721766" marR="0" lvl="1" indent="-243411" algn="l" rtl="0" eaLnBrk="1" hangingPunct="1">
        <a:lnSpc>
          <a:spcPct val="100000"/>
        </a:lnSpc>
        <a:spcBef>
          <a:spcPts val="0"/>
        </a:spcBef>
        <a:spcAft>
          <a:spcPts val="0"/>
        </a:spcAft>
        <a:buClr>
          <a:schemeClr val="bg1"/>
        </a:buClr>
        <a:buFont typeface="Arial" panose="020B0604020202020204" pitchFamily="34" charset="0"/>
        <a:buChar char="̶"/>
        <a:defRPr sz="1867" b="0" i="0" u="none" strike="noStrike" cap="none">
          <a:solidFill>
            <a:schemeClr val="bg1"/>
          </a:solidFill>
          <a:latin typeface="Arial"/>
          <a:ea typeface="Arial"/>
          <a:cs typeface="Arial"/>
          <a:sym typeface="Arial"/>
        </a:defRPr>
      </a:lvl2pPr>
      <a:lvl3pPr marL="954593" marR="0" lvl="2" indent="-232828" algn="l" rtl="0" eaLnBrk="1" hangingPunct="1">
        <a:lnSpc>
          <a:spcPct val="100000"/>
        </a:lnSpc>
        <a:spcBef>
          <a:spcPts val="0"/>
        </a:spcBef>
        <a:spcAft>
          <a:spcPts val="0"/>
        </a:spcAft>
        <a:buClr>
          <a:schemeClr val="bg1"/>
        </a:buClr>
        <a:buFont typeface="Wingdings" panose="05000000000000000000" pitchFamily="2" charset="2"/>
        <a:buChar char="§"/>
        <a:defRPr sz="1867" b="0" i="0" u="none" strike="noStrike" cap="none">
          <a:solidFill>
            <a:schemeClr val="bg1"/>
          </a:solidFill>
          <a:latin typeface="Arial"/>
          <a:ea typeface="Arial"/>
          <a:cs typeface="Arial"/>
          <a:sym typeface="Arial"/>
        </a:defRPr>
      </a:lvl3pPr>
      <a:lvl4pPr marL="1198003" marR="0" lvl="3" indent="-243411" algn="l" rtl="0" eaLnBrk="1" hangingPunct="1">
        <a:lnSpc>
          <a:spcPct val="100000"/>
        </a:lnSpc>
        <a:spcBef>
          <a:spcPts val="0"/>
        </a:spcBef>
        <a:spcAft>
          <a:spcPts val="0"/>
        </a:spcAft>
        <a:buClr>
          <a:schemeClr val="bg1"/>
        </a:buClr>
        <a:buFont typeface="Arial" panose="020B0604020202020204" pitchFamily="34" charset="0"/>
        <a:buChar char="•"/>
        <a:defRPr sz="1867" b="0" i="0" u="none" strike="noStrike" cap="none">
          <a:solidFill>
            <a:schemeClr val="bg1"/>
          </a:solidFill>
          <a:latin typeface="Arial"/>
          <a:ea typeface="Arial"/>
          <a:cs typeface="Arial"/>
          <a:sym typeface="Arial"/>
        </a:defRPr>
      </a:lvl4pPr>
      <a:lvl5pPr marL="1432948" marR="0" lvl="4" indent="-234945" algn="l" rtl="0" eaLnBrk="1" hangingPunct="1">
        <a:lnSpc>
          <a:spcPct val="100000"/>
        </a:lnSpc>
        <a:spcBef>
          <a:spcPts val="0"/>
        </a:spcBef>
        <a:spcAft>
          <a:spcPts val="0"/>
        </a:spcAft>
        <a:buClr>
          <a:schemeClr val="bg1"/>
        </a:buClr>
        <a:buFont typeface="Arial" panose="020B0604020202020204" pitchFamily="34" charset="0"/>
        <a:buChar char="̵"/>
        <a:defRPr sz="1867" b="0" i="0" u="none" strike="noStrike" cap="none">
          <a:solidFill>
            <a:schemeClr val="bg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L="1198003" marR="0" lvl="6" indent="-243411" algn="l" rtl="0" eaLnBrk="1" hangingPunct="1">
        <a:lnSpc>
          <a:spcPct val="100000"/>
        </a:lnSpc>
        <a:spcBef>
          <a:spcPts val="0"/>
        </a:spcBef>
        <a:spcAft>
          <a:spcPts val="0"/>
        </a:spcAft>
        <a:buClr>
          <a:schemeClr val="bg1"/>
        </a:buClr>
        <a:buFont typeface="Arial" panose="020B0604020202020204" pitchFamily="34" charset="0"/>
        <a:buChar char="̵"/>
        <a:defRPr sz="1600" b="0" i="0" u="none" strike="noStrike" cap="none">
          <a:solidFill>
            <a:schemeClr val="bg1"/>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L="1553594" marR="0" lvl="8" indent="-243411" algn="l" rtl="0" eaLnBrk="1" hangingPunct="1">
        <a:lnSpc>
          <a:spcPct val="100000"/>
        </a:lnSpc>
        <a:spcBef>
          <a:spcPts val="0"/>
        </a:spcBef>
        <a:spcAft>
          <a:spcPts val="0"/>
        </a:spcAft>
        <a:buClr>
          <a:schemeClr val="bg1"/>
        </a:buClr>
        <a:buFont typeface="Wingdings" panose="05000000000000000000" pitchFamily="2" charset="2"/>
        <a:buChar char=""/>
        <a:defRPr sz="1600" b="0" i="0" u="none" strike="noStrike" cap="none">
          <a:solidFill>
            <a:schemeClr val="bg1"/>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inthelibrarywiththeleadpipe.org/2014/who-are-you-empowerin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critlib.org/critca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www.rluk.ac.uk/inclusive-collections/#dicg" TargetMode="Externa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hyperlink" Target="https://abdn.cloud.panopto.eu/Panopto/Pages/Viewer.aspx?id=f69ec265-67ad-4787-aa1a-b2c100f57691&amp;start=0"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arktimes.com/arkansas-blog/2022/06/16/secret-moms-for-liberty-audio-captures-threatening-rhetoric-targeting-a-school-libraria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aforall.blogspot.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ZYIsSTqUiig&amp;t=5s"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watch?v=Vzf-z8HNHmA"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hyperlink" Target="https://scholarlykitchen.sspnet.org/2025/03/25/guest-post-classification-as-colonization-the-hidden-politics-of-library-catalogs/"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88029-70DB-3834-3E2B-BC3733555D79}"/>
              </a:ext>
            </a:extLst>
          </p:cNvPr>
          <p:cNvSpPr>
            <a:spLocks noGrp="1"/>
          </p:cNvSpPr>
          <p:nvPr>
            <p:ph type="title"/>
          </p:nvPr>
        </p:nvSpPr>
        <p:spPr>
          <a:xfrm>
            <a:off x="308654" y="1991344"/>
            <a:ext cx="6710983" cy="1766400"/>
          </a:xfrm>
        </p:spPr>
        <p:txBody>
          <a:bodyPr>
            <a:noAutofit/>
          </a:bodyPr>
          <a:lstStyle/>
          <a:p>
            <a:pPr>
              <a:lnSpc>
                <a:spcPct val="100000"/>
              </a:lnSpc>
            </a:pPr>
            <a:r>
              <a:rPr lang="en-GB" sz="3733" i="1" dirty="0"/>
              <a:t>Superheroes or casualties? </a:t>
            </a:r>
            <a:r>
              <a:rPr lang="en-GB" sz="2667" i="1" dirty="0"/>
              <a:t>Librarians and the war on truth</a:t>
            </a:r>
            <a:endParaRPr lang="en-GB" sz="2667" dirty="0"/>
          </a:p>
        </p:txBody>
      </p:sp>
      <p:sp>
        <p:nvSpPr>
          <p:cNvPr id="3" name="Title 1">
            <a:extLst>
              <a:ext uri="{FF2B5EF4-FFF2-40B4-BE49-F238E27FC236}">
                <a16:creationId xmlns:a16="http://schemas.microsoft.com/office/drawing/2014/main" id="{B2A50BF9-039E-FFDA-7935-2710A84AE6EE}"/>
              </a:ext>
            </a:extLst>
          </p:cNvPr>
          <p:cNvSpPr txBox="1">
            <a:spLocks/>
          </p:cNvSpPr>
          <p:nvPr/>
        </p:nvSpPr>
        <p:spPr>
          <a:xfrm>
            <a:off x="305962" y="4982730"/>
            <a:ext cx="3358183" cy="1766400"/>
          </a:xfrm>
          <a:prstGeom prst="rect">
            <a:avLst/>
          </a:prstGeom>
        </p:spPr>
        <p:txBody>
          <a:bodyPr vert="horz" lIns="121920" tIns="60960" rIns="121920" bIns="60960" rtlCol="0" anchor="ctr">
            <a:noAutofit/>
          </a:bodyPr>
          <a:lstStyle>
            <a:defPPr marR="0" lvl="0" algn="l" rtl="0">
              <a:lnSpc>
                <a:spcPct val="100000"/>
              </a:lnSpc>
              <a:spcBef>
                <a:spcPts val="0"/>
              </a:spcBef>
              <a:spcAft>
                <a:spcPts val="0"/>
              </a:spcAft>
            </a:defPPr>
            <a:lvl1pPr marR="0" lvl="0" algn="l" rtl="0" eaLnBrk="1" hangingPunct="1">
              <a:lnSpc>
                <a:spcPts val="5100"/>
              </a:lnSpc>
              <a:spcBef>
                <a:spcPts val="0"/>
              </a:spcBef>
              <a:spcAft>
                <a:spcPts val="0"/>
              </a:spcAft>
              <a:buClr>
                <a:srgbClr val="000000"/>
              </a:buClr>
              <a:buFont typeface="Arial"/>
              <a:defRPr sz="5000" b="1"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lnSpc>
                <a:spcPct val="100000"/>
              </a:lnSpc>
            </a:pPr>
            <a:r>
              <a:rPr lang="en-GB" sz="1800" kern="0" dirty="0">
                <a:solidFill>
                  <a:srgbClr val="FFFFFF"/>
                </a:solidFill>
                <a:latin typeface="Aptos" panose="020B0004020202020204" pitchFamily="34" charset="0"/>
              </a:rPr>
              <a:t>Simon Bains</a:t>
            </a:r>
          </a:p>
          <a:p>
            <a:pPr defTabSz="1219170">
              <a:lnSpc>
                <a:spcPct val="100000"/>
              </a:lnSpc>
            </a:pPr>
            <a:r>
              <a:rPr lang="en-GB" sz="1800" kern="0" dirty="0">
                <a:solidFill>
                  <a:srgbClr val="FFFFFF"/>
                </a:solidFill>
                <a:latin typeface="Aptos" panose="020B0004020202020204" pitchFamily="34" charset="0"/>
              </a:rPr>
              <a:t>University Librarian</a:t>
            </a:r>
          </a:p>
          <a:p>
            <a:pPr defTabSz="1219170">
              <a:lnSpc>
                <a:spcPct val="100000"/>
              </a:lnSpc>
            </a:pPr>
            <a:r>
              <a:rPr lang="en-GB" sz="1800" kern="0" dirty="0">
                <a:solidFill>
                  <a:srgbClr val="FFFFFF"/>
                </a:solidFill>
                <a:latin typeface="Aptos" panose="020B0004020202020204" pitchFamily="34" charset="0"/>
              </a:rPr>
              <a:t>University of Aberdeen</a:t>
            </a:r>
          </a:p>
        </p:txBody>
      </p:sp>
    </p:spTree>
    <p:extLst>
      <p:ext uri="{BB962C8B-B14F-4D97-AF65-F5344CB8AC3E}">
        <p14:creationId xmlns:p14="http://schemas.microsoft.com/office/powerpoint/2010/main" val="381772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B87063-72D7-CA30-E722-557D7DEF91BB}"/>
              </a:ext>
            </a:extLst>
          </p:cNvPr>
          <p:cNvSpPr txBox="1"/>
          <p:nvPr/>
        </p:nvSpPr>
        <p:spPr>
          <a:xfrm>
            <a:off x="1720175" y="1399973"/>
            <a:ext cx="8751650" cy="4247317"/>
          </a:xfrm>
          <a:prstGeom prst="rect">
            <a:avLst/>
          </a:prstGeom>
          <a:noFill/>
        </p:spPr>
        <p:txBody>
          <a:bodyPr wrap="square">
            <a:spAutoFit/>
          </a:bodyPr>
          <a:lstStyle/>
          <a:p>
            <a:r>
              <a:rPr lang="en-GB" dirty="0"/>
              <a:t>From:	Subject Analysis Committee, American Library Association</a:t>
            </a:r>
          </a:p>
          <a:p>
            <a:r>
              <a:rPr lang="en-GB" dirty="0"/>
              <a:t>To:	Policy, Training, and Cooperative Programs Division, Library of Congress</a:t>
            </a:r>
          </a:p>
          <a:p>
            <a:r>
              <a:rPr lang="en-GB" dirty="0"/>
              <a:t>To:	The Library of Congress</a:t>
            </a:r>
          </a:p>
          <a:p>
            <a:endParaRPr lang="en-GB" dirty="0"/>
          </a:p>
          <a:p>
            <a:r>
              <a:rPr lang="en-GB" dirty="0">
                <a:highlight>
                  <a:srgbClr val="FFFF00"/>
                </a:highlight>
              </a:rPr>
              <a:t>We are writing to express our strong opposition to the proposed name changes of Gulf of Mexico and Mount Denali on Tentative Monthly List 12 LCSH 2 </a:t>
            </a:r>
            <a:r>
              <a:rPr lang="en-GB" dirty="0"/>
              <a:t>(February 13, 2025), as well as the manner in which this list has been shared to the cataloguing community.</a:t>
            </a:r>
          </a:p>
          <a:p>
            <a:r>
              <a:rPr lang="en-GB" dirty="0"/>
              <a:t>The changes are not based on literary warrant, but political concerns.</a:t>
            </a:r>
          </a:p>
          <a:p>
            <a:endParaRPr lang="en-GB" dirty="0"/>
          </a:p>
          <a:p>
            <a:r>
              <a:rPr lang="en-GB" dirty="0"/>
              <a:t>…</a:t>
            </a:r>
            <a:r>
              <a:rPr lang="en-GB" dirty="0">
                <a:highlight>
                  <a:srgbClr val="FFFF00"/>
                </a:highlight>
              </a:rPr>
              <a:t>it is extraordinary for a change to be made this quickly, with one of the citations in</a:t>
            </a:r>
          </a:p>
          <a:p>
            <a:r>
              <a:rPr lang="en-GB" dirty="0">
                <a:highlight>
                  <a:srgbClr val="FFFF00"/>
                </a:highlight>
              </a:rPr>
              <a:t>the change proposal dated the day the list was circulated</a:t>
            </a:r>
            <a:r>
              <a:rPr lang="en-GB" dirty="0"/>
              <a:t>, and that being the only day that comments will be received on this portion of the list. This goes against the considered nature of the way changes and additions should be made in a widely shared controlled vocabulary, particularly one that is used internationally.</a:t>
            </a:r>
          </a:p>
          <a:p>
            <a:endParaRPr lang="en-GB" dirty="0"/>
          </a:p>
        </p:txBody>
      </p:sp>
    </p:spTree>
    <p:extLst>
      <p:ext uri="{BB962C8B-B14F-4D97-AF65-F5344CB8AC3E}">
        <p14:creationId xmlns:p14="http://schemas.microsoft.com/office/powerpoint/2010/main" val="376831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a:extLst>
              <a:ext uri="{FF2B5EF4-FFF2-40B4-BE49-F238E27FC236}">
                <a16:creationId xmlns:a16="http://schemas.microsoft.com/office/drawing/2014/main" id="{FC93DDDB-94BC-EC1F-2C44-B82BB3CE0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701"/>
          <a:stretch>
            <a:fillRect/>
          </a:stretch>
        </p:blipFill>
        <p:spPr bwMode="auto">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11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3121-7F07-3C9C-314B-316B95DE6A2A}"/>
              </a:ext>
            </a:extLst>
          </p:cNvPr>
          <p:cNvSpPr>
            <a:spLocks noGrp="1"/>
          </p:cNvSpPr>
          <p:nvPr>
            <p:ph type="title"/>
          </p:nvPr>
        </p:nvSpPr>
        <p:spPr/>
        <p:txBody>
          <a:bodyPr/>
          <a:lstStyle/>
          <a:p>
            <a:r>
              <a:rPr lang="en-GB" dirty="0"/>
              <a:t>Are we superheroes, or part of the problem?</a:t>
            </a:r>
          </a:p>
        </p:txBody>
      </p:sp>
      <p:sp>
        <p:nvSpPr>
          <p:cNvPr id="3" name="Content Placeholder 2">
            <a:extLst>
              <a:ext uri="{FF2B5EF4-FFF2-40B4-BE49-F238E27FC236}">
                <a16:creationId xmlns:a16="http://schemas.microsoft.com/office/drawing/2014/main" id="{C6CD79C9-C3F6-5E4C-7D33-F180C145BDF9}"/>
              </a:ext>
            </a:extLst>
          </p:cNvPr>
          <p:cNvSpPr>
            <a:spLocks noGrp="1"/>
          </p:cNvSpPr>
          <p:nvPr>
            <p:ph idx="1"/>
          </p:nvPr>
        </p:nvSpPr>
        <p:spPr/>
        <p:txBody>
          <a:bodyPr/>
          <a:lstStyle/>
          <a:p>
            <a:pPr marL="0" indent="0">
              <a:buNone/>
            </a:pPr>
            <a:r>
              <a:rPr lang="en-GB" dirty="0"/>
              <a:t>“</a:t>
            </a:r>
            <a:r>
              <a:rPr lang="en-GB" dirty="0">
                <a:highlight>
                  <a:srgbClr val="FFFF00"/>
                </a:highlight>
              </a:rPr>
              <a:t>Librarianship  has  been  complicit,  if  not  responsible,  for  perpetuating colonial  approaches  to  knowledge  by  replacing  traditional  knowledge with  Western  knowledge</a:t>
            </a:r>
            <a:r>
              <a:rPr lang="en-GB" dirty="0"/>
              <a:t>,  especially  in  physical  libraries  established under  colonial  regimes,  by  failing  to  maintain  the  authority  of  the indigenous  people  who  produced  the  knowledge,  or  by  stealing  or appropriating the knowledge without appropriate compensation.”</a:t>
            </a:r>
          </a:p>
          <a:p>
            <a:pPr marL="0" indent="0">
              <a:buNone/>
            </a:pPr>
            <a:endParaRPr lang="en-GB" dirty="0"/>
          </a:p>
          <a:p>
            <a:pPr marL="0" indent="0">
              <a:buNone/>
            </a:pPr>
            <a:r>
              <a:rPr lang="en-GB" sz="2000" dirty="0"/>
              <a:t>Sandy and Bossaller (2017), Providing Cognitively Just Subject Access to Indigenous Knowledge through Knowledge Organization Systems, </a:t>
            </a:r>
            <a:r>
              <a:rPr lang="en-GB" sz="2000" i="1" dirty="0"/>
              <a:t>Cataloging &amp; Classification Quarterly</a:t>
            </a:r>
            <a:r>
              <a:rPr lang="en-GB" sz="2000" dirty="0"/>
              <a:t>, 55 (3).</a:t>
            </a:r>
            <a:endParaRPr lang="en-GB" sz="2000" i="1" dirty="0"/>
          </a:p>
        </p:txBody>
      </p:sp>
    </p:spTree>
    <p:extLst>
      <p:ext uri="{BB962C8B-B14F-4D97-AF65-F5344CB8AC3E}">
        <p14:creationId xmlns:p14="http://schemas.microsoft.com/office/powerpoint/2010/main" val="321104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2123D94-EA78-B0D6-8127-11D2771ACBB2}"/>
              </a:ext>
            </a:extLst>
          </p:cNvPr>
          <p:cNvSpPr>
            <a:spLocks noGrp="1"/>
          </p:cNvSpPr>
          <p:nvPr>
            <p:ph type="title"/>
          </p:nvPr>
        </p:nvSpPr>
        <p:spPr>
          <a:xfrm>
            <a:off x="216383" y="478284"/>
            <a:ext cx="3547234" cy="3071906"/>
          </a:xfrm>
        </p:spPr>
        <p:txBody>
          <a:bodyPr vert="horz" lIns="91440" tIns="45720" rIns="91440" bIns="45720" rtlCol="0" anchor="t">
            <a:normAutofit/>
          </a:bodyPr>
          <a:lstStyle/>
          <a:p>
            <a:r>
              <a:rPr lang="en-US" sz="3400" kern="1200" dirty="0">
                <a:solidFill>
                  <a:srgbClr val="FFFFFF"/>
                </a:solidFill>
                <a:latin typeface="+mj-lt"/>
                <a:ea typeface="+mj-ea"/>
                <a:cs typeface="+mj-cs"/>
              </a:rPr>
              <a:t>“Library classification systems are historically rooted in coloniality”</a:t>
            </a:r>
          </a:p>
        </p:txBody>
      </p:sp>
      <p:pic>
        <p:nvPicPr>
          <p:cNvPr id="5" name="Content Placeholder 4">
            <a:extLst>
              <a:ext uri="{FF2B5EF4-FFF2-40B4-BE49-F238E27FC236}">
                <a16:creationId xmlns:a16="http://schemas.microsoft.com/office/drawing/2014/main" id="{F1E2CC5D-4C1E-33B4-2C3A-C911FD36541B}"/>
              </a:ext>
            </a:extLst>
          </p:cNvPr>
          <p:cNvPicPr>
            <a:picLocks noGrp="1" noChangeAspect="1"/>
          </p:cNvPicPr>
          <p:nvPr>
            <p:ph idx="1"/>
          </p:nvPr>
        </p:nvPicPr>
        <p:blipFill>
          <a:blip r:embed="rId3"/>
          <a:stretch>
            <a:fillRect/>
          </a:stretch>
        </p:blipFill>
        <p:spPr>
          <a:xfrm>
            <a:off x="5330718" y="158011"/>
            <a:ext cx="5434888" cy="5923584"/>
          </a:xfrm>
          <a:prstGeom prst="rect">
            <a:avLst/>
          </a:prstGeom>
        </p:spPr>
      </p:pic>
      <p:sp>
        <p:nvSpPr>
          <p:cNvPr id="6" name="TextBox 5">
            <a:extLst>
              <a:ext uri="{FF2B5EF4-FFF2-40B4-BE49-F238E27FC236}">
                <a16:creationId xmlns:a16="http://schemas.microsoft.com/office/drawing/2014/main" id="{F7763E0E-4D3D-5094-0C1F-D28226DF456F}"/>
              </a:ext>
            </a:extLst>
          </p:cNvPr>
          <p:cNvSpPr txBox="1"/>
          <p:nvPr/>
        </p:nvSpPr>
        <p:spPr>
          <a:xfrm>
            <a:off x="5936973" y="6310859"/>
            <a:ext cx="3620094" cy="338554"/>
          </a:xfrm>
          <a:prstGeom prst="rect">
            <a:avLst/>
          </a:prstGeom>
          <a:noFill/>
        </p:spPr>
        <p:txBody>
          <a:bodyPr wrap="none" rtlCol="0">
            <a:spAutoFit/>
          </a:bodyPr>
          <a:lstStyle/>
          <a:p>
            <a:r>
              <a:rPr lang="en-GB" sz="1600" dirty="0"/>
              <a:t>The Guardian newspaper, 27 June 2019</a:t>
            </a:r>
          </a:p>
        </p:txBody>
      </p:sp>
      <p:sp>
        <p:nvSpPr>
          <p:cNvPr id="7" name="TextBox 6">
            <a:extLst>
              <a:ext uri="{FF2B5EF4-FFF2-40B4-BE49-F238E27FC236}">
                <a16:creationId xmlns:a16="http://schemas.microsoft.com/office/drawing/2014/main" id="{EA132BE3-A179-0D36-2F25-82519A1A68A2}"/>
              </a:ext>
            </a:extLst>
          </p:cNvPr>
          <p:cNvSpPr txBox="1"/>
          <p:nvPr/>
        </p:nvSpPr>
        <p:spPr>
          <a:xfrm>
            <a:off x="216382" y="5290961"/>
            <a:ext cx="2880828" cy="1200329"/>
          </a:xfrm>
          <a:prstGeom prst="rect">
            <a:avLst/>
          </a:prstGeom>
          <a:noFill/>
        </p:spPr>
        <p:txBody>
          <a:bodyPr wrap="square" rtlCol="0">
            <a:spAutoFit/>
          </a:bodyPr>
          <a:lstStyle/>
          <a:p>
            <a:r>
              <a:rPr lang="en-GB" dirty="0">
                <a:solidFill>
                  <a:schemeClr val="bg1"/>
                </a:solidFill>
              </a:rPr>
              <a:t>Reyes (2025) Cataloguing the Empire: classification as colonial project. </a:t>
            </a:r>
            <a:r>
              <a:rPr lang="en-GB" i="1" dirty="0">
                <a:solidFill>
                  <a:schemeClr val="bg1"/>
                </a:solidFill>
              </a:rPr>
              <a:t>Catalogue and Index </a:t>
            </a:r>
            <a:r>
              <a:rPr lang="en-GB" dirty="0">
                <a:solidFill>
                  <a:schemeClr val="bg1"/>
                </a:solidFill>
              </a:rPr>
              <a:t>210</a:t>
            </a:r>
          </a:p>
        </p:txBody>
      </p:sp>
    </p:spTree>
    <p:extLst>
      <p:ext uri="{BB962C8B-B14F-4D97-AF65-F5344CB8AC3E}">
        <p14:creationId xmlns:p14="http://schemas.microsoft.com/office/powerpoint/2010/main" val="138358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38503-C736-5ED5-C429-FE419B60736F}"/>
              </a:ext>
            </a:extLst>
          </p:cNvPr>
          <p:cNvSpPr>
            <a:spLocks noGrp="1"/>
          </p:cNvSpPr>
          <p:nvPr>
            <p:ph type="title"/>
          </p:nvPr>
        </p:nvSpPr>
        <p:spPr/>
        <p:txBody>
          <a:bodyPr/>
          <a:lstStyle/>
          <a:p>
            <a:r>
              <a:rPr lang="en-GB" dirty="0"/>
              <a:t>Critical Librarianship</a:t>
            </a:r>
          </a:p>
        </p:txBody>
      </p:sp>
      <p:sp>
        <p:nvSpPr>
          <p:cNvPr id="3" name="Content Placeholder 2">
            <a:extLst>
              <a:ext uri="{FF2B5EF4-FFF2-40B4-BE49-F238E27FC236}">
                <a16:creationId xmlns:a16="http://schemas.microsoft.com/office/drawing/2014/main" id="{B7B60E8E-31F7-98ED-7E5D-AD0230EFEB25}"/>
              </a:ext>
            </a:extLst>
          </p:cNvPr>
          <p:cNvSpPr>
            <a:spLocks noGrp="1"/>
          </p:cNvSpPr>
          <p:nvPr>
            <p:ph idx="1"/>
          </p:nvPr>
        </p:nvSpPr>
        <p:spPr/>
        <p:txBody>
          <a:bodyPr>
            <a:normAutofit fontScale="85000" lnSpcReduction="10000"/>
          </a:bodyPr>
          <a:lstStyle/>
          <a:p>
            <a:pPr marL="0" indent="0">
              <a:buNone/>
            </a:pPr>
            <a:r>
              <a:rPr lang="en-GB" dirty="0"/>
              <a:t>“considerations for the human condition and for human rights take precedence over other professional concerns”</a:t>
            </a:r>
          </a:p>
          <a:p>
            <a:pPr marL="0" indent="0">
              <a:buNone/>
            </a:pPr>
            <a:r>
              <a:rPr lang="en-GB" dirty="0"/>
              <a:t>Samek, T (2007) </a:t>
            </a:r>
            <a:r>
              <a:rPr lang="en-GB" i="1" dirty="0"/>
              <a:t>Librarianship and Human Rights: A Twenty-First Century Guide</a:t>
            </a:r>
          </a:p>
          <a:p>
            <a:pPr marL="0" indent="0">
              <a:buNone/>
            </a:pPr>
            <a:endParaRPr lang="en-GB" i="1" dirty="0"/>
          </a:p>
          <a:p>
            <a:pPr marL="0" indent="0">
              <a:buNone/>
            </a:pPr>
            <a:r>
              <a:rPr lang="en-GB" dirty="0"/>
              <a:t>“If knowledge is power, then a key part of professional ethics for info professionals should be: Who are you empowering?”</a:t>
            </a:r>
          </a:p>
          <a:p>
            <a:pPr marL="0" indent="0">
              <a:buNone/>
            </a:pPr>
            <a:r>
              <a:rPr lang="en-GB" dirty="0"/>
              <a:t>Rundle, H (2014), </a:t>
            </a:r>
            <a:r>
              <a:rPr lang="en-GB" dirty="0">
                <a:hlinkClick r:id="rId3"/>
              </a:rPr>
              <a:t>inthelibrarywiththeleadpipe.com  </a:t>
            </a:r>
            <a:endParaRPr lang="en-GB" dirty="0"/>
          </a:p>
          <a:p>
            <a:pPr marL="0" indent="0">
              <a:buNone/>
            </a:pPr>
            <a:r>
              <a:rPr lang="en-GB" dirty="0"/>
              <a:t> </a:t>
            </a:r>
          </a:p>
          <a:p>
            <a:pPr marL="0" indent="0">
              <a:buNone/>
            </a:pPr>
            <a:r>
              <a:rPr lang="en-GB" dirty="0"/>
              <a:t> #critcat: critical cataloguing, the ethical implications of library metadata, cataloguing, and classification standards, practice, and infrastructure.</a:t>
            </a:r>
          </a:p>
          <a:p>
            <a:pPr marL="0" indent="0">
              <a:buNone/>
            </a:pPr>
            <a:r>
              <a:rPr lang="en-GB" dirty="0">
                <a:hlinkClick r:id="rId4"/>
              </a:rPr>
              <a:t>http://critlib.org/critcat/</a:t>
            </a:r>
            <a:r>
              <a:rPr lang="en-GB" dirty="0"/>
              <a:t> </a:t>
            </a:r>
          </a:p>
          <a:p>
            <a:pPr marL="0" indent="0">
              <a:buNone/>
            </a:pPr>
            <a:endParaRPr lang="en-GB" i="1" dirty="0"/>
          </a:p>
          <a:p>
            <a:pPr marL="0" indent="0">
              <a:buNone/>
            </a:pPr>
            <a:endParaRPr lang="en-GB" dirty="0"/>
          </a:p>
        </p:txBody>
      </p:sp>
    </p:spTree>
    <p:extLst>
      <p:ext uri="{BB962C8B-B14F-4D97-AF65-F5344CB8AC3E}">
        <p14:creationId xmlns:p14="http://schemas.microsoft.com/office/powerpoint/2010/main" val="110338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veloping Inclusive Collections A self-paced guide on reflective practice An RLUK training resource - white text on yellow background">
            <a:extLst>
              <a:ext uri="{FF2B5EF4-FFF2-40B4-BE49-F238E27FC236}">
                <a16:creationId xmlns:a16="http://schemas.microsoft.com/office/drawing/2014/main" id="{4AD151E5-7938-1037-0DC6-B9C434B51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2174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A4E18CD-20BA-3DD1-1E6F-06C301716FEB}"/>
              </a:ext>
            </a:extLst>
          </p:cNvPr>
          <p:cNvPicPr>
            <a:picLocks noChangeAspect="1"/>
          </p:cNvPicPr>
          <p:nvPr/>
        </p:nvPicPr>
        <p:blipFill>
          <a:blip r:embed="rId4"/>
          <a:stretch>
            <a:fillRect/>
          </a:stretch>
        </p:blipFill>
        <p:spPr>
          <a:xfrm>
            <a:off x="434502" y="2888982"/>
            <a:ext cx="11322995" cy="2970786"/>
          </a:xfrm>
          <a:prstGeom prst="rect">
            <a:avLst/>
          </a:prstGeom>
        </p:spPr>
      </p:pic>
      <p:sp>
        <p:nvSpPr>
          <p:cNvPr id="7" name="TextBox 6">
            <a:extLst>
              <a:ext uri="{FF2B5EF4-FFF2-40B4-BE49-F238E27FC236}">
                <a16:creationId xmlns:a16="http://schemas.microsoft.com/office/drawing/2014/main" id="{D9F46959-EE52-16A2-6893-7C3A46AA28A0}"/>
              </a:ext>
            </a:extLst>
          </p:cNvPr>
          <p:cNvSpPr txBox="1"/>
          <p:nvPr/>
        </p:nvSpPr>
        <p:spPr>
          <a:xfrm>
            <a:off x="3047999" y="6096865"/>
            <a:ext cx="6096000" cy="369332"/>
          </a:xfrm>
          <a:prstGeom prst="rect">
            <a:avLst/>
          </a:prstGeom>
          <a:noFill/>
        </p:spPr>
        <p:txBody>
          <a:bodyPr wrap="square">
            <a:spAutoFit/>
          </a:bodyPr>
          <a:lstStyle/>
          <a:p>
            <a:r>
              <a:rPr lang="en-GB" dirty="0">
                <a:hlinkClick r:id="rId5"/>
              </a:rPr>
              <a:t>https://www.rluk.ac.uk/inclusive-collections/#dicg</a:t>
            </a:r>
            <a:r>
              <a:rPr lang="en-GB" dirty="0"/>
              <a:t> </a:t>
            </a:r>
          </a:p>
        </p:txBody>
      </p:sp>
    </p:spTree>
    <p:extLst>
      <p:ext uri="{BB962C8B-B14F-4D97-AF65-F5344CB8AC3E}">
        <p14:creationId xmlns:p14="http://schemas.microsoft.com/office/powerpoint/2010/main" val="171265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724DE3B8-79E6-B35C-CA5A-DBE6EB4098BD}"/>
              </a:ext>
            </a:extLst>
          </p:cNvPr>
          <p:cNvPicPr>
            <a:picLocks noChangeAspect="1"/>
          </p:cNvPicPr>
          <p:nvPr/>
        </p:nvPicPr>
        <p:blipFill>
          <a:blip r:embed="rId4"/>
          <a:stretch>
            <a:fillRect/>
          </a:stretch>
        </p:blipFill>
        <p:spPr>
          <a:xfrm>
            <a:off x="0" y="0"/>
            <a:ext cx="12467854" cy="6995273"/>
          </a:xfrm>
          <a:prstGeom prst="rect">
            <a:avLst/>
          </a:prstGeom>
        </p:spPr>
      </p:pic>
    </p:spTree>
    <p:extLst>
      <p:ext uri="{BB962C8B-B14F-4D97-AF65-F5344CB8AC3E}">
        <p14:creationId xmlns:p14="http://schemas.microsoft.com/office/powerpoint/2010/main" val="230031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CEECC0-75C9-C192-890F-881C014D9A1C}"/>
              </a:ext>
            </a:extLst>
          </p:cNvPr>
          <p:cNvSpPr>
            <a:spLocks noGrp="1"/>
          </p:cNvSpPr>
          <p:nvPr>
            <p:ph type="title"/>
          </p:nvPr>
        </p:nvSpPr>
        <p:spPr/>
        <p:txBody>
          <a:bodyPr/>
          <a:lstStyle/>
          <a:p>
            <a:r>
              <a:rPr lang="en-GB" dirty="0"/>
              <a:t>“Removing” books</a:t>
            </a:r>
          </a:p>
        </p:txBody>
      </p:sp>
      <p:sp>
        <p:nvSpPr>
          <p:cNvPr id="5" name="Content Placeholder 4">
            <a:extLst>
              <a:ext uri="{FF2B5EF4-FFF2-40B4-BE49-F238E27FC236}">
                <a16:creationId xmlns:a16="http://schemas.microsoft.com/office/drawing/2014/main" id="{5A33B924-8D17-9659-63F5-816A30AFD066}"/>
              </a:ext>
            </a:extLst>
          </p:cNvPr>
          <p:cNvSpPr>
            <a:spLocks noGrp="1"/>
          </p:cNvSpPr>
          <p:nvPr>
            <p:ph sz="half" idx="1"/>
          </p:nvPr>
        </p:nvSpPr>
        <p:spPr>
          <a:xfrm>
            <a:off x="255104" y="1587086"/>
            <a:ext cx="5840896" cy="4351338"/>
          </a:xfrm>
        </p:spPr>
        <p:txBody>
          <a:bodyPr>
            <a:normAutofit/>
          </a:bodyPr>
          <a:lstStyle/>
          <a:p>
            <a:pPr marL="0" indent="0">
              <a:buNone/>
            </a:pPr>
            <a:r>
              <a:rPr lang="en-GB" sz="2400" dirty="0"/>
              <a:t>“University lecturers treating young adults as though they are children, and encouraging them to think of themselves as children, seems to me to do intellectual disservice to all concerned while also displaying a depressingly unimaginative disregard for the transformative power of literature”</a:t>
            </a:r>
          </a:p>
          <a:p>
            <a:pPr marL="0" indent="0">
              <a:buNone/>
            </a:pPr>
            <a:r>
              <a:rPr lang="en-GB" sz="2400" dirty="0"/>
              <a:t>Eimear McBride</a:t>
            </a:r>
          </a:p>
        </p:txBody>
      </p:sp>
      <p:pic>
        <p:nvPicPr>
          <p:cNvPr id="8" name="Content Placeholder 7">
            <a:extLst>
              <a:ext uri="{FF2B5EF4-FFF2-40B4-BE49-F238E27FC236}">
                <a16:creationId xmlns:a16="http://schemas.microsoft.com/office/drawing/2014/main" id="{A567ABF6-4A55-46E1-5A76-8A8012267C71}"/>
              </a:ext>
            </a:extLst>
          </p:cNvPr>
          <p:cNvPicPr>
            <a:picLocks noGrp="1" noChangeAspect="1"/>
          </p:cNvPicPr>
          <p:nvPr>
            <p:ph sz="half" idx="2"/>
          </p:nvPr>
        </p:nvPicPr>
        <p:blipFill>
          <a:blip r:embed="rId3"/>
          <a:stretch>
            <a:fillRect/>
          </a:stretch>
        </p:blipFill>
        <p:spPr>
          <a:xfrm>
            <a:off x="6427913" y="126585"/>
            <a:ext cx="5273757" cy="6671833"/>
          </a:xfrm>
          <a:prstGeom prst="rect">
            <a:avLst/>
          </a:prstGeom>
        </p:spPr>
      </p:pic>
    </p:spTree>
    <p:extLst>
      <p:ext uri="{BB962C8B-B14F-4D97-AF65-F5344CB8AC3E}">
        <p14:creationId xmlns:p14="http://schemas.microsoft.com/office/powerpoint/2010/main" val="404643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4AF2ABD2-1757-9B15-1395-FDB178CB7E2A}"/>
              </a:ext>
            </a:extLst>
          </p:cNvPr>
          <p:cNvSpPr>
            <a:spLocks noGrp="1"/>
          </p:cNvSpPr>
          <p:nvPr>
            <p:ph type="title"/>
          </p:nvPr>
        </p:nvSpPr>
        <p:spPr>
          <a:xfrm>
            <a:off x="222106" y="640823"/>
            <a:ext cx="4045094" cy="5583148"/>
          </a:xfrm>
        </p:spPr>
        <p:txBody>
          <a:bodyPr anchor="ctr">
            <a:normAutofit/>
          </a:bodyPr>
          <a:lstStyle/>
          <a:p>
            <a:r>
              <a:rPr lang="en-GB" sz="3600" dirty="0"/>
              <a:t>“I’m telling you, if I had any mental issues, they would all be plowed down by a freaking gun right now.”*</a:t>
            </a:r>
          </a:p>
        </p:txBody>
      </p:sp>
      <p:sp>
        <p:nvSpPr>
          <p:cNvPr id="1033"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sX0" fmla="*/ 0 w 18288"/>
              <a:gd name="csY0" fmla="*/ 0 h 5590381"/>
              <a:gd name="csX1" fmla="*/ 18288 w 18288"/>
              <a:gd name="csY1" fmla="*/ 0 h 5590381"/>
              <a:gd name="csX2" fmla="*/ 18288 w 18288"/>
              <a:gd name="csY2" fmla="*/ 754701 h 5590381"/>
              <a:gd name="csX3" fmla="*/ 18288 w 18288"/>
              <a:gd name="csY3" fmla="*/ 1565307 h 5590381"/>
              <a:gd name="csX4" fmla="*/ 18288 w 18288"/>
              <a:gd name="csY4" fmla="*/ 2152297 h 5590381"/>
              <a:gd name="csX5" fmla="*/ 18288 w 18288"/>
              <a:gd name="csY5" fmla="*/ 2906998 h 5590381"/>
              <a:gd name="csX6" fmla="*/ 18288 w 18288"/>
              <a:gd name="csY6" fmla="*/ 3549892 h 5590381"/>
              <a:gd name="csX7" fmla="*/ 18288 w 18288"/>
              <a:gd name="csY7" fmla="*/ 4080978 h 5590381"/>
              <a:gd name="csX8" fmla="*/ 18288 w 18288"/>
              <a:gd name="csY8" fmla="*/ 4835680 h 5590381"/>
              <a:gd name="csX9" fmla="*/ 18288 w 18288"/>
              <a:gd name="csY9" fmla="*/ 5590381 h 5590381"/>
              <a:gd name="csX10" fmla="*/ 0 w 18288"/>
              <a:gd name="csY10" fmla="*/ 5590381 h 5590381"/>
              <a:gd name="csX11" fmla="*/ 0 w 18288"/>
              <a:gd name="csY11" fmla="*/ 4835680 h 5590381"/>
              <a:gd name="csX12" fmla="*/ 0 w 18288"/>
              <a:gd name="csY12" fmla="*/ 4304593 h 5590381"/>
              <a:gd name="csX13" fmla="*/ 0 w 18288"/>
              <a:gd name="csY13" fmla="*/ 3773507 h 5590381"/>
              <a:gd name="csX14" fmla="*/ 0 w 18288"/>
              <a:gd name="csY14" fmla="*/ 3186517 h 5590381"/>
              <a:gd name="csX15" fmla="*/ 0 w 18288"/>
              <a:gd name="csY15" fmla="*/ 2487720 h 5590381"/>
              <a:gd name="csX16" fmla="*/ 0 w 18288"/>
              <a:gd name="csY16" fmla="*/ 1956633 h 5590381"/>
              <a:gd name="csX17" fmla="*/ 0 w 18288"/>
              <a:gd name="csY17" fmla="*/ 1425547 h 5590381"/>
              <a:gd name="csX18" fmla="*/ 0 w 18288"/>
              <a:gd name="csY18" fmla="*/ 614942 h 5590381"/>
              <a:gd name="csX19" fmla="*/ 0 w 18288"/>
              <a:gd name="csY19" fmla="*/ 0 h 5590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80C71E12-1971-0132-1EAF-A19244A6CF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898581"/>
            <a:ext cx="6894576" cy="337834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4EA947C7-A5AF-FFE5-A866-053D586577BF}"/>
              </a:ext>
            </a:extLst>
          </p:cNvPr>
          <p:cNvSpPr>
            <a:spLocks noGrp="1"/>
          </p:cNvSpPr>
          <p:nvPr>
            <p:ph idx="1"/>
          </p:nvPr>
        </p:nvSpPr>
        <p:spPr>
          <a:xfrm>
            <a:off x="4654296" y="4798577"/>
            <a:ext cx="6894576" cy="1428487"/>
          </a:xfrm>
        </p:spPr>
        <p:txBody>
          <a:bodyPr anchor="t">
            <a:normAutofit fontScale="92500" lnSpcReduction="10000"/>
          </a:bodyPr>
          <a:lstStyle/>
          <a:p>
            <a:pPr marL="0" indent="0">
              <a:buNone/>
            </a:pPr>
            <a:endParaRPr lang="en-GB" sz="700" dirty="0"/>
          </a:p>
          <a:p>
            <a:endParaRPr lang="en-GB" sz="700" dirty="0"/>
          </a:p>
          <a:p>
            <a:endParaRPr lang="en-GB" sz="700" dirty="0"/>
          </a:p>
          <a:p>
            <a:endParaRPr lang="en-GB" sz="700" dirty="0"/>
          </a:p>
          <a:p>
            <a:endParaRPr lang="en-GB" sz="700" dirty="0"/>
          </a:p>
          <a:p>
            <a:pPr marL="0" indent="0">
              <a:buNone/>
            </a:pPr>
            <a:r>
              <a:rPr lang="en-GB" sz="1400" dirty="0"/>
              <a:t>* </a:t>
            </a:r>
            <a:r>
              <a:rPr lang="en-GB" sz="1400" dirty="0">
                <a:hlinkClick r:id="rId4"/>
              </a:rPr>
              <a:t>https://arktimes.com/arkansas-blog/2022/06/16/secret-moms-for-liberty-audio-captures-threatening-rhetoric-targeting-a-school-librarian</a:t>
            </a:r>
            <a:r>
              <a:rPr lang="en-GB" sz="1400" dirty="0"/>
              <a:t> </a:t>
            </a:r>
          </a:p>
        </p:txBody>
      </p:sp>
    </p:spTree>
    <p:extLst>
      <p:ext uri="{BB962C8B-B14F-4D97-AF65-F5344CB8AC3E}">
        <p14:creationId xmlns:p14="http://schemas.microsoft.com/office/powerpoint/2010/main" val="368254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99F6E2-A9E0-953E-EFE3-850766710A58}"/>
              </a:ext>
            </a:extLst>
          </p:cNvPr>
          <p:cNvSpPr>
            <a:spLocks noGrp="1"/>
          </p:cNvSpPr>
          <p:nvPr>
            <p:ph type="title"/>
          </p:nvPr>
        </p:nvSpPr>
        <p:spPr>
          <a:xfrm>
            <a:off x="572493" y="238539"/>
            <a:ext cx="11018520" cy="1434415"/>
          </a:xfrm>
        </p:spPr>
        <p:txBody>
          <a:bodyPr anchor="b">
            <a:normAutofit/>
          </a:bodyPr>
          <a:lstStyle/>
          <a:p>
            <a:r>
              <a:rPr lang="en-GB" sz="3600" dirty="0"/>
              <a:t>“Library staff are not superheroes. They’re not magical, or extraordinary, or phenomenal.”*</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297536E-604D-C53F-580C-2C06769006F4}"/>
              </a:ext>
            </a:extLst>
          </p:cNvPr>
          <p:cNvSpPr>
            <a:spLocks noGrp="1"/>
          </p:cNvSpPr>
          <p:nvPr>
            <p:ph idx="1"/>
          </p:nvPr>
        </p:nvSpPr>
        <p:spPr>
          <a:xfrm>
            <a:off x="572493" y="2071316"/>
            <a:ext cx="6713552" cy="4119172"/>
          </a:xfrm>
        </p:spPr>
        <p:txBody>
          <a:bodyPr anchor="t">
            <a:normAutofit/>
          </a:bodyPr>
          <a:lstStyle/>
          <a:p>
            <a:pPr marL="0" indent="0">
              <a:buNone/>
            </a:pPr>
            <a:r>
              <a:rPr lang="en-GB" sz="2000" i="1" dirty="0"/>
              <a:t>the problem with the hero narrative is that it emphasizes ‘bravery’ for those who work under hazardous conditions—rather than outrage over the continued existence of such conditions…no one should be forced to be brave</a:t>
            </a:r>
          </a:p>
          <a:p>
            <a:pPr marL="0" indent="0">
              <a:buNone/>
            </a:pPr>
            <a:endParaRPr lang="en-GB" sz="2000" dirty="0"/>
          </a:p>
          <a:p>
            <a:pPr marL="0" indent="0">
              <a:buNone/>
            </a:pPr>
            <a:r>
              <a:rPr lang="en-GB" sz="2000" dirty="0"/>
              <a:t>King, R (2021), I am Not a Badass: Against the Librarian-as-Superhero Stereotype, </a:t>
            </a:r>
            <a:r>
              <a:rPr lang="en-GB" sz="2000" i="1" dirty="0"/>
              <a:t>Urban Library Journal</a:t>
            </a:r>
            <a:r>
              <a:rPr lang="en-GB" sz="2000" dirty="0"/>
              <a:t>, 27(2).</a:t>
            </a:r>
          </a:p>
          <a:p>
            <a:pPr marL="0" indent="0">
              <a:buNone/>
            </a:pPr>
            <a:endParaRPr lang="en-GB" sz="2000" dirty="0"/>
          </a:p>
          <a:p>
            <a:pPr marL="0" indent="0">
              <a:buNone/>
            </a:pPr>
            <a:endParaRPr lang="en-GB" sz="2000" dirty="0"/>
          </a:p>
          <a:p>
            <a:pPr marL="0" indent="0">
              <a:buNone/>
            </a:pPr>
            <a:r>
              <a:rPr lang="en-GB" sz="2000" dirty="0"/>
              <a:t>* </a:t>
            </a:r>
            <a:r>
              <a:rPr lang="en-GB" sz="2000" dirty="0">
                <a:hlinkClick r:id="rId3"/>
              </a:rPr>
              <a:t>https://raforall.blogspot.com/</a:t>
            </a:r>
            <a:r>
              <a:rPr lang="en-GB" sz="2000" dirty="0"/>
              <a:t> Library Staff Are Not Superheroes: a Guest Post by Robin Bradford</a:t>
            </a:r>
          </a:p>
          <a:p>
            <a:pPr marL="0" indent="0">
              <a:buNone/>
            </a:pPr>
            <a:endParaRPr lang="en-GB" sz="2000" dirty="0"/>
          </a:p>
        </p:txBody>
      </p:sp>
      <p:pic>
        <p:nvPicPr>
          <p:cNvPr id="1026" name="Picture 2" descr="Amazon.com: This Book Is Overdue!: How Librarians and Cybrarians Can Save  Us All: Library Edition: 9781400146345: Johnson, Marilyn, Huber, Hillary:  Books">
            <a:extLst>
              <a:ext uri="{FF2B5EF4-FFF2-40B4-BE49-F238E27FC236}">
                <a16:creationId xmlns:a16="http://schemas.microsoft.com/office/drawing/2014/main" id="{C3C7B224-D2D9-1EAE-3C05-C90C6A89F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462" r="2356" b="-3"/>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05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Arc 1034">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026" name="Picture 2" descr="RLUK25 Conference - Research Libraries UK">
            <a:extLst>
              <a:ext uri="{FF2B5EF4-FFF2-40B4-BE49-F238E27FC236}">
                <a16:creationId xmlns:a16="http://schemas.microsoft.com/office/drawing/2014/main" id="{98495D6E-81B3-97E5-C3A4-BC21DAEFCFE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929"/>
          <a:stretch>
            <a:fillRect/>
          </a:stretch>
        </p:blipFill>
        <p:spPr bwMode="auto">
          <a:xfrm>
            <a:off x="4252394" y="2577601"/>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C4D3E8E7-F26E-99DC-E397-9D24B9DAA3FC}"/>
              </a:ext>
            </a:extLst>
          </p:cNvPr>
          <p:cNvSpPr>
            <a:spLocks noGrp="1"/>
          </p:cNvSpPr>
          <p:nvPr>
            <p:ph type="title"/>
          </p:nvPr>
        </p:nvSpPr>
        <p:spPr>
          <a:xfrm>
            <a:off x="860742" y="754840"/>
            <a:ext cx="4001034" cy="2757748"/>
          </a:xfrm>
        </p:spPr>
        <p:txBody>
          <a:bodyPr vert="horz" lIns="91440" tIns="45720" rIns="91440" bIns="45720" rtlCol="0" anchor="b">
            <a:normAutofit/>
          </a:bodyPr>
          <a:lstStyle/>
          <a:p>
            <a:r>
              <a:rPr lang="en-US" sz="6000" kern="1200" dirty="0">
                <a:solidFill>
                  <a:schemeClr val="tx1"/>
                </a:solidFill>
                <a:latin typeface="+mj-lt"/>
                <a:ea typeface="+mj-ea"/>
                <a:cs typeface="+mj-cs"/>
              </a:rPr>
              <a:t>It all started here…</a:t>
            </a:r>
          </a:p>
        </p:txBody>
      </p:sp>
      <p:pic>
        <p:nvPicPr>
          <p:cNvPr id="1028" name="Picture 4" descr="4445 LSP 0172">
            <a:extLst>
              <a:ext uri="{FF2B5EF4-FFF2-40B4-BE49-F238E27FC236}">
                <a16:creationId xmlns:a16="http://schemas.microsoft.com/office/drawing/2014/main" id="{FD96201C-5454-4300-CFF3-08D65AD72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443" r="-4" b="5304"/>
          <a:stretch>
            <a:fillRect/>
          </a:stretch>
        </p:blipFill>
        <p:spPr bwMode="auto">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7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43" name="Rectangle 1042">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006" y="569844"/>
            <a:ext cx="8427988" cy="5649981"/>
          </a:xfrm>
          <a:prstGeom prst="rect">
            <a:avLst/>
          </a:prstGeom>
          <a:ln>
            <a:noFill/>
          </a:ln>
          <a:effectLst>
            <a:outerShdw blurRad="317500" dist="317500" dir="7140000" sx="95000" sy="95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The further a society drifts from the truth the more it will hate those  that speak it.&quot; George Orwell 🇺🇸 🇨🇦 #1u #canlab #Resist #UnionStrong  #MondayMotivation">
            <a:extLst>
              <a:ext uri="{FF2B5EF4-FFF2-40B4-BE49-F238E27FC236}">
                <a16:creationId xmlns:a16="http://schemas.microsoft.com/office/drawing/2014/main" id="{8699359A-F28F-3D23-6B25-CF63FCECDA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 b="10857"/>
          <a:stretch>
            <a:fillRect/>
          </a:stretch>
        </p:blipFill>
        <p:spPr bwMode="auto">
          <a:xfrm>
            <a:off x="1882006" y="569843"/>
            <a:ext cx="8450714" cy="564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54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081" name="Freeform: Shape 3080">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3083" name="Freeform: Shape 3082">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F37C76-A6E0-2A88-1F8A-07FFC25351C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dirty="0">
                <a:solidFill>
                  <a:schemeClr val="tx1"/>
                </a:solidFill>
                <a:latin typeface="+mj-lt"/>
                <a:ea typeface="+mj-ea"/>
                <a:cs typeface="+mj-cs"/>
              </a:rPr>
              <a:t>Is it about to get a whole lot worse?</a:t>
            </a:r>
          </a:p>
        </p:txBody>
      </p:sp>
      <p:sp>
        <p:nvSpPr>
          <p:cNvPr id="8" name="TextBox 7">
            <a:extLst>
              <a:ext uri="{FF2B5EF4-FFF2-40B4-BE49-F238E27FC236}">
                <a16:creationId xmlns:a16="http://schemas.microsoft.com/office/drawing/2014/main" id="{0AE4CBF5-A455-5F02-2486-F65D82B0ADDB}"/>
              </a:ext>
            </a:extLst>
          </p:cNvPr>
          <p:cNvSpPr txBox="1"/>
          <p:nvPr/>
        </p:nvSpPr>
        <p:spPr>
          <a:xfrm>
            <a:off x="477981" y="4872922"/>
            <a:ext cx="3933306" cy="1208141"/>
          </a:xfrm>
          <a:prstGeom prst="rect">
            <a:avLst/>
          </a:prstGeom>
        </p:spPr>
        <p:txBody>
          <a:bodyPr vert="horz" lIns="91440" tIns="45720" rIns="91440" bIns="45720" rtlCol="0">
            <a:normAutofit/>
          </a:bodyPr>
          <a:lstStyle/>
          <a:p>
            <a:pPr>
              <a:lnSpc>
                <a:spcPct val="90000"/>
              </a:lnSpc>
              <a:spcBef>
                <a:spcPts val="1000"/>
              </a:spcBef>
            </a:pPr>
            <a:r>
              <a:rPr lang="en-US" sz="2000" kern="1200" dirty="0">
                <a:solidFill>
                  <a:schemeClr val="tx1"/>
                </a:solidFill>
                <a:latin typeface="+mn-lt"/>
                <a:ea typeface="+mn-ea"/>
                <a:cs typeface="+mn-cs"/>
                <a:hlinkClick r:id="rId3"/>
              </a:rPr>
              <a:t>https://www.youtube.com/watch?v=ZYIsSTqUiig&amp;t=5s</a:t>
            </a:r>
            <a:r>
              <a:rPr lang="en-US" sz="2000" kern="1200" dirty="0">
                <a:solidFill>
                  <a:schemeClr val="tx1"/>
                </a:solidFill>
                <a:latin typeface="+mn-lt"/>
                <a:ea typeface="+mn-ea"/>
                <a:cs typeface="+mn-cs"/>
              </a:rPr>
              <a:t> </a:t>
            </a:r>
          </a:p>
          <a:p>
            <a:pPr>
              <a:lnSpc>
                <a:spcPct val="90000"/>
              </a:lnSpc>
              <a:spcBef>
                <a:spcPts val="1000"/>
              </a:spcBef>
            </a:pPr>
            <a:r>
              <a:rPr lang="en-US" sz="2000" kern="1200" dirty="0">
                <a:solidFill>
                  <a:schemeClr val="tx1"/>
                </a:solidFill>
                <a:latin typeface="+mn-lt"/>
                <a:ea typeface="+mn-ea"/>
                <a:cs typeface="+mn-cs"/>
              </a:rPr>
              <a:t>(5:00” – 9:00”)</a:t>
            </a:r>
          </a:p>
        </p:txBody>
      </p:sp>
      <p:sp>
        <p:nvSpPr>
          <p:cNvPr id="3085" name="Rectangle 308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87" name="Rectangle 308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4" name="Picture 2" descr="No alternative text description for this image">
            <a:extLst>
              <a:ext uri="{FF2B5EF4-FFF2-40B4-BE49-F238E27FC236}">
                <a16:creationId xmlns:a16="http://schemas.microsoft.com/office/drawing/2014/main" id="{D3883FC9-30DC-BF69-A428-4565B630D14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14971" y="384810"/>
            <a:ext cx="6096000" cy="6088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03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FE70-D615-9710-9048-0288DACDEA2C}"/>
              </a:ext>
            </a:extLst>
          </p:cNvPr>
          <p:cNvSpPr>
            <a:spLocks noGrp="1"/>
          </p:cNvSpPr>
          <p:nvPr>
            <p:ph type="title"/>
          </p:nvPr>
        </p:nvSpPr>
        <p:spPr/>
        <p:txBody>
          <a:bodyPr/>
          <a:lstStyle/>
          <a:p>
            <a:r>
              <a:rPr lang="en-GB" dirty="0"/>
              <a:t>What should you do about it?</a:t>
            </a:r>
          </a:p>
        </p:txBody>
      </p:sp>
      <p:graphicFrame>
        <p:nvGraphicFramePr>
          <p:cNvPr id="3078" name="Content Placeholder 2">
            <a:extLst>
              <a:ext uri="{FF2B5EF4-FFF2-40B4-BE49-F238E27FC236}">
                <a16:creationId xmlns:a16="http://schemas.microsoft.com/office/drawing/2014/main" id="{EB700CB0-3B6B-C461-B025-611B148ADF92}"/>
              </a:ext>
            </a:extLst>
          </p:cNvPr>
          <p:cNvGraphicFramePr>
            <a:graphicFrameLocks noGrp="1"/>
          </p:cNvGraphicFramePr>
          <p:nvPr>
            <p:ph sz="half" idx="1"/>
            <p:extLst>
              <p:ext uri="{D42A27DB-BD31-4B8C-83A1-F6EECF244321}">
                <p14:modId xmlns:p14="http://schemas.microsoft.com/office/powerpoint/2010/main" val="4277289408"/>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06FDA96-BE01-F412-7312-A0D468D7DDC6}"/>
              </a:ext>
            </a:extLst>
          </p:cNvPr>
          <p:cNvSpPr txBox="1"/>
          <p:nvPr/>
        </p:nvSpPr>
        <p:spPr>
          <a:xfrm>
            <a:off x="5923722" y="5992297"/>
            <a:ext cx="6096000" cy="369332"/>
          </a:xfrm>
          <a:prstGeom prst="rect">
            <a:avLst/>
          </a:prstGeom>
          <a:noFill/>
        </p:spPr>
        <p:txBody>
          <a:bodyPr wrap="square">
            <a:spAutoFit/>
          </a:bodyPr>
          <a:lstStyle/>
          <a:p>
            <a:r>
              <a:rPr lang="en-GB" dirty="0">
                <a:hlinkClick r:id="rId8"/>
              </a:rPr>
              <a:t>https://www.youtube.com/watch?v=Vzf-z8HNHmA</a:t>
            </a:r>
            <a:r>
              <a:rPr lang="en-GB" dirty="0"/>
              <a:t> </a:t>
            </a:r>
          </a:p>
        </p:txBody>
      </p:sp>
      <p:pic>
        <p:nvPicPr>
          <p:cNvPr id="3076" name="Picture 4" descr="'Space Oddity' astronaut Chris Hadfield to release album recorded in space">
            <a:extLst>
              <a:ext uri="{FF2B5EF4-FFF2-40B4-BE49-F238E27FC236}">
                <a16:creationId xmlns:a16="http://schemas.microsoft.com/office/drawing/2014/main" id="{E71BD866-87EA-6A2D-E7DE-B74DB04887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7618" y="1825625"/>
            <a:ext cx="4148931" cy="41489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8BC1D0-36C4-BBCC-4A30-0DE34D791073}"/>
              </a:ext>
            </a:extLst>
          </p:cNvPr>
          <p:cNvSpPr txBox="1"/>
          <p:nvPr/>
        </p:nvSpPr>
        <p:spPr>
          <a:xfrm>
            <a:off x="6217618" y="4911316"/>
            <a:ext cx="4148931" cy="707886"/>
          </a:xfrm>
          <a:prstGeom prst="rect">
            <a:avLst/>
          </a:prstGeom>
          <a:solidFill>
            <a:schemeClr val="bg1">
              <a:alpha val="75000"/>
            </a:schemeClr>
          </a:solidFill>
        </p:spPr>
        <p:txBody>
          <a:bodyPr wrap="square">
            <a:spAutoFit/>
          </a:bodyPr>
          <a:lstStyle/>
          <a:p>
            <a:pPr lvl="0"/>
            <a:r>
              <a:rPr lang="en-GB" sz="2000" b="1" dirty="0"/>
              <a:t>“Nobody changes the world on their own”</a:t>
            </a:r>
            <a:endParaRPr lang="en-US" sz="2000" b="1" dirty="0"/>
          </a:p>
        </p:txBody>
      </p:sp>
    </p:spTree>
    <p:extLst>
      <p:ext uri="{BB962C8B-B14F-4D97-AF65-F5344CB8AC3E}">
        <p14:creationId xmlns:p14="http://schemas.microsoft.com/office/powerpoint/2010/main" val="159089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2FA703-9FAF-0038-21F6-9E79A0A4AF3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dirty="0">
                <a:solidFill>
                  <a:schemeClr val="tx1"/>
                </a:solidFill>
                <a:latin typeface="+mj-lt"/>
                <a:ea typeface="+mj-ea"/>
                <a:cs typeface="+mj-cs"/>
              </a:rPr>
              <a:t>What does Google Gemini think?</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5192DA23-C373-7B4E-4693-332396FDBB16}"/>
              </a:ext>
            </a:extLst>
          </p:cNvPr>
          <p:cNvSpPr>
            <a:spLocks noGrp="1"/>
          </p:cNvSpPr>
          <p:nvPr>
            <p:ph sz="half" idx="2"/>
          </p:nvPr>
        </p:nvSpPr>
        <p:spPr>
          <a:xfrm>
            <a:off x="838200" y="1929384"/>
            <a:ext cx="10515600" cy="4251960"/>
          </a:xfrm>
        </p:spPr>
        <p:txBody>
          <a:bodyPr vert="horz" lIns="91440" tIns="45720" rIns="91440" bIns="45720" rtlCol="0">
            <a:normAutofit/>
          </a:bodyPr>
          <a:lstStyle/>
          <a:p>
            <a:pPr marL="0" indent="0">
              <a:buNone/>
            </a:pPr>
            <a:r>
              <a:rPr lang="en-US" sz="2200" b="1" dirty="0"/>
              <a:t>Hi Google Gemini, is Simon Bains, the Librarian, a superhero?</a:t>
            </a:r>
          </a:p>
          <a:p>
            <a:pPr marL="0" indent="0">
              <a:buNone/>
            </a:pPr>
            <a:endParaRPr lang="en-US" sz="2200" b="1" dirty="0"/>
          </a:p>
          <a:p>
            <a:pPr marL="0" indent="0">
              <a:buNone/>
            </a:pPr>
            <a:r>
              <a:rPr lang="en-US" sz="2200" dirty="0"/>
              <a:t>Simon Bains is not a fictional superhero with capes or powers; he is a real-life figure in the academic world. </a:t>
            </a:r>
          </a:p>
          <a:p>
            <a:pPr marL="0" indent="0">
              <a:buNone/>
            </a:pPr>
            <a:r>
              <a:rPr lang="en-US" sz="2200" dirty="0"/>
              <a:t>So, while he might be a hero to students looking for research papers, his "superpowers" are strictly limited to information literacy and library management.</a:t>
            </a:r>
          </a:p>
          <a:p>
            <a:pPr marL="0" indent="0">
              <a:buNone/>
            </a:pPr>
            <a:r>
              <a:rPr lang="en-US" sz="2200" dirty="0"/>
              <a:t>The "superhero" label likely stems from a specific talk he gave titled "</a:t>
            </a:r>
            <a:r>
              <a:rPr lang="en-US" sz="2200" b="1" dirty="0"/>
              <a:t>Superheroes or casualties? Librarians and the war on truth</a:t>
            </a:r>
            <a:r>
              <a:rPr lang="en-US" sz="2200" dirty="0"/>
              <a:t>".</a:t>
            </a:r>
          </a:p>
          <a:p>
            <a:pPr marL="0"/>
            <a:endParaRPr lang="en-US" sz="2200" dirty="0"/>
          </a:p>
        </p:txBody>
      </p:sp>
    </p:spTree>
    <p:extLst>
      <p:ext uri="{BB962C8B-B14F-4D97-AF65-F5344CB8AC3E}">
        <p14:creationId xmlns:p14="http://schemas.microsoft.com/office/powerpoint/2010/main" val="364349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853F35B-339A-B3AC-C516-CF8D17CB47FA}"/>
              </a:ext>
            </a:extLst>
          </p:cNvPr>
          <p:cNvSpPr>
            <a:spLocks noGrp="1"/>
          </p:cNvSpPr>
          <p:nvPr>
            <p:ph type="title"/>
          </p:nvPr>
        </p:nvSpPr>
        <p:spPr>
          <a:xfrm>
            <a:off x="640080" y="325369"/>
            <a:ext cx="4368602" cy="1956841"/>
          </a:xfrm>
        </p:spPr>
        <p:txBody>
          <a:bodyPr anchor="b">
            <a:normAutofit/>
          </a:bodyPr>
          <a:lstStyle/>
          <a:p>
            <a:r>
              <a:rPr lang="en-GB" sz="5400" dirty="0"/>
              <a:t>Thank you!</a:t>
            </a:r>
          </a:p>
        </p:txBody>
      </p:sp>
      <p:sp>
        <p:nvSpPr>
          <p:cNvPr id="410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0" name="Picture 4" descr="Nancy Pearl Librarian 4&quot; Action Figure Doll 2017 Every Day Heroes | eBay">
            <a:extLst>
              <a:ext uri="{FF2B5EF4-FFF2-40B4-BE49-F238E27FC236}">
                <a16:creationId xmlns:a16="http://schemas.microsoft.com/office/drawing/2014/main" id="{675CF788-9510-E7A0-4064-58667A799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3"/>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02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0D87F8-A808-A0DF-ABB1-C6B3EC1BE413}"/>
              </a:ext>
            </a:extLst>
          </p:cNvPr>
          <p:cNvSpPr>
            <a:spLocks noGrp="1"/>
          </p:cNvSpPr>
          <p:nvPr>
            <p:ph type="title"/>
          </p:nvPr>
        </p:nvSpPr>
        <p:spPr/>
        <p:txBody>
          <a:bodyPr>
            <a:normAutofit/>
          </a:bodyPr>
          <a:lstStyle/>
          <a:p>
            <a:r>
              <a:rPr lang="en-GB" b="1" dirty="0">
                <a:solidFill>
                  <a:srgbClr val="00CCCF"/>
                </a:solidFill>
              </a:rPr>
              <a:t>Who am I?</a:t>
            </a:r>
            <a:endParaRPr lang="en-GB" dirty="0"/>
          </a:p>
        </p:txBody>
      </p:sp>
      <p:sp>
        <p:nvSpPr>
          <p:cNvPr id="3" name="Text Placeholder 2">
            <a:extLst>
              <a:ext uri="{FF2B5EF4-FFF2-40B4-BE49-F238E27FC236}">
                <a16:creationId xmlns:a16="http://schemas.microsoft.com/office/drawing/2014/main" id="{0B4A3620-4999-F7C4-B9A6-342863691D87}"/>
              </a:ext>
            </a:extLst>
          </p:cNvPr>
          <p:cNvSpPr>
            <a:spLocks noGrp="1"/>
          </p:cNvSpPr>
          <p:nvPr>
            <p:ph type="body" sz="quarter" idx="11"/>
          </p:nvPr>
        </p:nvSpPr>
        <p:spPr/>
        <p:txBody>
          <a:bodyPr/>
          <a:lstStyle/>
          <a:p>
            <a:r>
              <a:rPr lang="en-GB" dirty="0">
                <a:latin typeface="Arial" panose="020B0604020202020204" pitchFamily="34" charset="0"/>
                <a:ea typeface="Navigo" panose="02070503070706040303" pitchFamily="18" charset="77"/>
                <a:cs typeface="Arial" panose="020B0604020202020204" pitchFamily="34" charset="0"/>
              </a:rPr>
              <a:t>According to Google Gemini and Microsoft CoPilot!</a:t>
            </a:r>
            <a:endParaRPr lang="en-GB" sz="1188" dirty="0">
              <a:latin typeface="Arial" panose="020B0604020202020204" pitchFamily="34" charset="0"/>
              <a:ea typeface="Navigo" panose="02070503070706040303" pitchFamily="18" charset="77"/>
              <a:cs typeface="Arial" panose="020B0604020202020204" pitchFamily="34" charset="0"/>
            </a:endParaRPr>
          </a:p>
        </p:txBody>
      </p:sp>
      <p:sp>
        <p:nvSpPr>
          <p:cNvPr id="2" name="Content Placeholder 1">
            <a:extLst>
              <a:ext uri="{FF2B5EF4-FFF2-40B4-BE49-F238E27FC236}">
                <a16:creationId xmlns:a16="http://schemas.microsoft.com/office/drawing/2014/main" id="{5B256AB7-069B-9E7F-FC0E-266BCEB79762}"/>
              </a:ext>
            </a:extLst>
          </p:cNvPr>
          <p:cNvSpPr>
            <a:spLocks noGrp="1"/>
          </p:cNvSpPr>
          <p:nvPr>
            <p:ph sz="quarter" idx="13"/>
          </p:nvPr>
        </p:nvSpPr>
        <p:spPr>
          <a:xfrm>
            <a:off x="4527552" y="1209633"/>
            <a:ext cx="7280449" cy="5219785"/>
          </a:xfrm>
        </p:spPr>
        <p:txBody>
          <a:bodyPr>
            <a:normAutofit fontScale="92500"/>
          </a:bodyPr>
          <a:lstStyle/>
          <a:p>
            <a:r>
              <a:rPr lang="en-GB" sz="2267" dirty="0">
                <a:latin typeface="Arial" panose="020B0604020202020204" pitchFamily="34" charset="0"/>
                <a:ea typeface="Navigo Light" panose="02070503070706040303" pitchFamily="18" charset="77"/>
                <a:cs typeface="Arial" panose="020B0604020202020204" pitchFamily="34" charset="0"/>
              </a:rPr>
              <a:t>Simon Bains is a </a:t>
            </a:r>
            <a:r>
              <a:rPr lang="en-GB" sz="2267" b="1" dirty="0">
                <a:solidFill>
                  <a:srgbClr val="FFFF00"/>
                </a:solidFill>
                <a:latin typeface="Arial" panose="020B0604020202020204" pitchFamily="34" charset="0"/>
                <a:ea typeface="Navigo Light" panose="02070503070706040303" pitchFamily="18" charset="77"/>
                <a:cs typeface="Arial" panose="020B0604020202020204" pitchFamily="34" charset="0"/>
              </a:rPr>
              <a:t>prominent figure </a:t>
            </a:r>
            <a:r>
              <a:rPr lang="en-GB" sz="2267" dirty="0">
                <a:latin typeface="Arial" panose="020B0604020202020204" pitchFamily="34" charset="0"/>
                <a:ea typeface="Navigo Light" panose="02070503070706040303" pitchFamily="18" charset="77"/>
                <a:cs typeface="Arial" panose="020B0604020202020204" pitchFamily="34" charset="0"/>
              </a:rPr>
              <a:t>in the UK academic library sector, currently serving as the University Librarian and Head of Library Services at the University of Aberdeen, a role he has held since 2019.</a:t>
            </a:r>
          </a:p>
          <a:p>
            <a:endParaRPr lang="en-GB" sz="2267" dirty="0">
              <a:latin typeface="Arial" panose="020B0604020202020204" pitchFamily="34" charset="0"/>
              <a:ea typeface="Navigo Light" panose="02070503070706040303" pitchFamily="18" charset="77"/>
              <a:cs typeface="Arial" panose="020B0604020202020204" pitchFamily="34" charset="0"/>
            </a:endParaRPr>
          </a:p>
          <a:p>
            <a:r>
              <a:rPr lang="en-GB" sz="2267" b="1" dirty="0">
                <a:solidFill>
                  <a:srgbClr val="FFFF00"/>
                </a:solidFill>
                <a:latin typeface="Arial" panose="020B0604020202020204" pitchFamily="34" charset="0"/>
                <a:ea typeface="Navigo Light" panose="02070503070706040303" pitchFamily="18" charset="77"/>
                <a:cs typeface="Arial" panose="020B0604020202020204" pitchFamily="34" charset="0"/>
              </a:rPr>
              <a:t>He is widely recognised for his expertise</a:t>
            </a:r>
            <a:r>
              <a:rPr lang="en-GB" sz="2267" dirty="0">
                <a:latin typeface="Arial" panose="020B0604020202020204" pitchFamily="34" charset="0"/>
                <a:ea typeface="Navigo Light" panose="02070503070706040303" pitchFamily="18" charset="77"/>
                <a:cs typeface="Arial" panose="020B0604020202020204" pitchFamily="34" charset="0"/>
              </a:rPr>
              <a:t> in Open Research, digital transformation, and scholarly publishing. </a:t>
            </a:r>
          </a:p>
          <a:p>
            <a:endParaRPr lang="en-GB" sz="2267" dirty="0">
              <a:latin typeface="Arial" panose="020B0604020202020204" pitchFamily="34" charset="0"/>
              <a:ea typeface="Navigo Light" panose="02070503070706040303" pitchFamily="18" charset="77"/>
              <a:cs typeface="Arial" panose="020B0604020202020204" pitchFamily="34" charset="0"/>
            </a:endParaRPr>
          </a:p>
          <a:p>
            <a:r>
              <a:rPr lang="en-GB" sz="2267" dirty="0">
                <a:latin typeface="Arial" panose="020B0604020202020204" pitchFamily="34" charset="0"/>
                <a:ea typeface="Navigo Light" panose="02070503070706040303" pitchFamily="18" charset="77"/>
                <a:cs typeface="Arial" panose="020B0604020202020204" pitchFamily="34" charset="0"/>
              </a:rPr>
              <a:t>He is considered important in the library world because </a:t>
            </a:r>
            <a:r>
              <a:rPr lang="en-GB" sz="2267" b="1" dirty="0">
                <a:solidFill>
                  <a:srgbClr val="FFFF00"/>
                </a:solidFill>
                <a:latin typeface="Arial" panose="020B0604020202020204" pitchFamily="34" charset="0"/>
                <a:ea typeface="Navigo Light" panose="02070503070706040303" pitchFamily="18" charset="77"/>
                <a:cs typeface="Arial" panose="020B0604020202020204" pitchFamily="34" charset="0"/>
              </a:rPr>
              <a:t>he is a leading "change agent" for how universities share knowledge in the digital age</a:t>
            </a:r>
            <a:r>
              <a:rPr lang="en-GB" sz="2267" dirty="0">
                <a:latin typeface="Arial" panose="020B0604020202020204" pitchFamily="34" charset="0"/>
                <a:ea typeface="Navigo Light" panose="02070503070706040303" pitchFamily="18" charset="77"/>
                <a:cs typeface="Arial" panose="020B0604020202020204" pitchFamily="34" charset="0"/>
              </a:rPr>
              <a:t>. He doesn't just manage books; he actively reshapes the policies that govern how global research is accessed.</a:t>
            </a:r>
          </a:p>
          <a:p>
            <a:endParaRPr lang="en-GB" sz="2267" dirty="0">
              <a:latin typeface="Arial" panose="020B0604020202020204" pitchFamily="34" charset="0"/>
              <a:ea typeface="Navigo Light" panose="02070503070706040303" pitchFamily="18" charset="77"/>
              <a:cs typeface="Arial" panose="020B0604020202020204" pitchFamily="34" charset="0"/>
            </a:endParaRPr>
          </a:p>
          <a:p>
            <a:r>
              <a:rPr lang="en-GB" sz="2267" dirty="0">
                <a:latin typeface="Arial" panose="020B0604020202020204" pitchFamily="34" charset="0"/>
                <a:ea typeface="Navigo Light" panose="02070503070706040303" pitchFamily="18" charset="77"/>
                <a:cs typeface="Arial" panose="020B0604020202020204" pitchFamily="34" charset="0"/>
              </a:rPr>
              <a:t>He is not only as an administrator but </a:t>
            </a:r>
            <a:r>
              <a:rPr lang="en-GB" sz="2267" b="1" dirty="0">
                <a:solidFill>
                  <a:srgbClr val="FFFF00"/>
                </a:solidFill>
                <a:latin typeface="Arial" panose="020B0604020202020204" pitchFamily="34" charset="0"/>
                <a:ea typeface="Navigo Light" panose="02070503070706040303" pitchFamily="18" charset="77"/>
                <a:cs typeface="Arial" panose="020B0604020202020204" pitchFamily="34" charset="0"/>
              </a:rPr>
              <a:t>a public intellectual voice in the open access movement</a:t>
            </a:r>
            <a:r>
              <a:rPr lang="en-GB" sz="2267" dirty="0">
                <a:latin typeface="Arial" panose="020B0604020202020204" pitchFamily="34" charset="0"/>
                <a:ea typeface="Navigo Light" panose="02070503070706040303" pitchFamily="18" charset="77"/>
                <a:cs typeface="Arial" panose="020B0604020202020204" pitchFamily="34" charset="0"/>
              </a:rPr>
              <a:t>.</a:t>
            </a:r>
          </a:p>
          <a:p>
            <a:endParaRPr lang="en-GB" sz="2267" dirty="0">
              <a:latin typeface="Arial" panose="020B0604020202020204" pitchFamily="34" charset="0"/>
              <a:ea typeface="Navigo Light" panose="02070503070706040303" pitchFamily="18" charset="77"/>
              <a:cs typeface="Arial" panose="020B0604020202020204" pitchFamily="34" charset="0"/>
            </a:endParaRPr>
          </a:p>
        </p:txBody>
      </p:sp>
    </p:spTree>
    <p:extLst>
      <p:ext uri="{BB962C8B-B14F-4D97-AF65-F5344CB8AC3E}">
        <p14:creationId xmlns:p14="http://schemas.microsoft.com/office/powerpoint/2010/main" val="426731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CC2075-16F8-6E47-1E17-058C9DD6C9F2}"/>
              </a:ext>
            </a:extLst>
          </p:cNvPr>
          <p:cNvSpPr>
            <a:spLocks noGrp="1"/>
          </p:cNvSpPr>
          <p:nvPr>
            <p:ph type="title"/>
          </p:nvPr>
        </p:nvSpPr>
        <p:spPr/>
        <p:txBody>
          <a:bodyPr>
            <a:normAutofit/>
          </a:bodyPr>
          <a:lstStyle/>
          <a:p>
            <a:r>
              <a:rPr lang="en-GB" sz="3200" dirty="0">
                <a:ea typeface="Navigo" panose="02070503070706040303" pitchFamily="18" charset="77"/>
              </a:rPr>
              <a:t>The University of Aberdeen</a:t>
            </a:r>
            <a:endParaRPr lang="en-GB" sz="3200" dirty="0"/>
          </a:p>
        </p:txBody>
      </p:sp>
      <p:sp>
        <p:nvSpPr>
          <p:cNvPr id="2" name="Content Placeholder 1">
            <a:extLst>
              <a:ext uri="{FF2B5EF4-FFF2-40B4-BE49-F238E27FC236}">
                <a16:creationId xmlns:a16="http://schemas.microsoft.com/office/drawing/2014/main" id="{89740EDD-0DCA-BDD9-EE45-6A2B40749EA2}"/>
              </a:ext>
            </a:extLst>
          </p:cNvPr>
          <p:cNvSpPr>
            <a:spLocks noGrp="1"/>
          </p:cNvSpPr>
          <p:nvPr>
            <p:ph sz="quarter" idx="13"/>
          </p:nvPr>
        </p:nvSpPr>
        <p:spPr/>
        <p:txBody>
          <a:bodyPr>
            <a:normAutofit/>
          </a:bodyPr>
          <a:lstStyle/>
          <a:p>
            <a:pPr>
              <a:spcBef>
                <a:spcPts val="1867"/>
              </a:spcBef>
            </a:pPr>
            <a:r>
              <a:rPr lang="en-GB" sz="1867" dirty="0">
                <a:latin typeface="Arial" panose="020B0604020202020204" pitchFamily="34" charset="0"/>
                <a:ea typeface="Navigo Light" panose="02070503070706040303" pitchFamily="18" charset="77"/>
                <a:cs typeface="Arial" panose="020B0604020202020204" pitchFamily="34" charset="0"/>
              </a:rPr>
              <a:t>Since 1495, the University of Aberdeen has been </a:t>
            </a:r>
            <a:r>
              <a:rPr lang="en-GB" sz="1867" b="1" dirty="0">
                <a:solidFill>
                  <a:srgbClr val="FFFF00"/>
                </a:solidFill>
                <a:latin typeface="Arial" panose="020B0604020202020204" pitchFamily="34" charset="0"/>
                <a:ea typeface="Navigo Light" panose="02070503070706040303" pitchFamily="18" charset="77"/>
                <a:cs typeface="Arial" panose="020B0604020202020204" pitchFamily="34" charset="0"/>
              </a:rPr>
              <a:t>open to all and dedicated to  the pursuit of truth in the service of others. </a:t>
            </a:r>
          </a:p>
          <a:p>
            <a:pPr>
              <a:spcBef>
                <a:spcPts val="1867"/>
              </a:spcBef>
            </a:pPr>
            <a:r>
              <a:rPr lang="en-GB" sz="1867" dirty="0">
                <a:latin typeface="Arial" panose="020B0604020202020204" pitchFamily="34" charset="0"/>
                <a:ea typeface="Navigo Light" panose="02070503070706040303" pitchFamily="18" charset="77"/>
                <a:cs typeface="Arial" panose="020B0604020202020204" pitchFamily="34" charset="0"/>
              </a:rPr>
              <a:t>We achieve our purpose through excellence in our core activities of education and research which transforms the world around us.</a:t>
            </a:r>
          </a:p>
        </p:txBody>
      </p:sp>
    </p:spTree>
    <p:extLst>
      <p:ext uri="{BB962C8B-B14F-4D97-AF65-F5344CB8AC3E}">
        <p14:creationId xmlns:p14="http://schemas.microsoft.com/office/powerpoint/2010/main" val="203769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7EF74-6601-9B00-10D1-7A8C8D354F0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E70F13E-9A75-41ED-ADA0-194E4A5994DB}"/>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633655" y="734187"/>
            <a:ext cx="7543800" cy="538962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68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2A21FE-C56B-42B6-82D1-D3F0C4A47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4BE011A-C166-4E7B-A300-186767380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1261A9AF-2897-4CFD-9D9D-17105C8A2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9B43B83-CA0B-AA33-EB00-29C284F2156C}"/>
              </a:ext>
            </a:extLst>
          </p:cNvPr>
          <p:cNvSpPr>
            <a:spLocks noGrp="1"/>
          </p:cNvSpPr>
          <p:nvPr>
            <p:ph type="title"/>
          </p:nvPr>
        </p:nvSpPr>
        <p:spPr>
          <a:xfrm>
            <a:off x="354102" y="1282890"/>
            <a:ext cx="3296674" cy="275684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The Sir Duncan Rice Library</a:t>
            </a:r>
          </a:p>
        </p:txBody>
      </p:sp>
      <p:sp>
        <p:nvSpPr>
          <p:cNvPr id="23" name="Rectangle 22">
            <a:extLst>
              <a:ext uri="{FF2B5EF4-FFF2-40B4-BE49-F238E27FC236}">
                <a16:creationId xmlns:a16="http://schemas.microsoft.com/office/drawing/2014/main" id="{755E56EF-ADF6-479C-99B3-ADDDE6959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83596" y="3602565"/>
            <a:ext cx="2469272"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B4AC265-38DE-25F8-C1E1-F59CD2341FD3}"/>
              </a:ext>
            </a:extLst>
          </p:cNvPr>
          <p:cNvPicPr>
            <a:picLocks noChangeAspect="1"/>
          </p:cNvPicPr>
          <p:nvPr/>
        </p:nvPicPr>
        <p:blipFill>
          <a:blip r:embed="rId3">
            <a:extLst>
              <a:ext uri="{28A0092B-C50C-407E-A947-70E740481C1C}">
                <a14:useLocalDpi xmlns:a14="http://schemas.microsoft.com/office/drawing/2010/main" val="0"/>
              </a:ext>
            </a:extLst>
          </a:blip>
          <a:srcRect r="21013"/>
          <a:stretch>
            <a:fillRect/>
          </a:stretch>
        </p:blipFill>
        <p:spPr>
          <a:xfrm>
            <a:off x="4032902" y="3428999"/>
            <a:ext cx="4083839" cy="3446819"/>
          </a:xfrm>
          <a:prstGeom prst="rect">
            <a:avLst/>
          </a:prstGeom>
        </p:spPr>
      </p:pic>
      <p:pic>
        <p:nvPicPr>
          <p:cNvPr id="3" name="Picture 2">
            <a:extLst>
              <a:ext uri="{FF2B5EF4-FFF2-40B4-BE49-F238E27FC236}">
                <a16:creationId xmlns:a16="http://schemas.microsoft.com/office/drawing/2014/main" id="{6C569B3C-C5AB-A29D-F44C-CA0FEC7AED16}"/>
              </a:ext>
            </a:extLst>
          </p:cNvPr>
          <p:cNvPicPr>
            <a:picLocks noChangeAspect="1"/>
          </p:cNvPicPr>
          <p:nvPr/>
        </p:nvPicPr>
        <p:blipFill>
          <a:blip r:embed="rId4"/>
          <a:srcRect r="20714" b="1"/>
          <a:stretch>
            <a:fillRect/>
          </a:stretch>
        </p:blipFill>
        <p:spPr>
          <a:xfrm>
            <a:off x="4032902" y="1658"/>
            <a:ext cx="4083839" cy="3438124"/>
          </a:xfrm>
          <a:prstGeom prst="rect">
            <a:avLst/>
          </a:prstGeom>
        </p:spPr>
      </p:pic>
      <p:pic>
        <p:nvPicPr>
          <p:cNvPr id="8" name="Picture 7">
            <a:extLst>
              <a:ext uri="{FF2B5EF4-FFF2-40B4-BE49-F238E27FC236}">
                <a16:creationId xmlns:a16="http://schemas.microsoft.com/office/drawing/2014/main" id="{D1CA66DB-18F8-2515-7EE4-C1516AD3CB60}"/>
              </a:ext>
            </a:extLst>
          </p:cNvPr>
          <p:cNvPicPr>
            <a:picLocks noChangeAspect="1"/>
          </p:cNvPicPr>
          <p:nvPr/>
        </p:nvPicPr>
        <p:blipFill>
          <a:blip r:embed="rId5">
            <a:extLst>
              <a:ext uri="{28A0092B-C50C-407E-A947-70E740481C1C}">
                <a14:useLocalDpi xmlns:a14="http://schemas.microsoft.com/office/drawing/2010/main" val="0"/>
              </a:ext>
            </a:extLst>
          </a:blip>
          <a:srcRect l="524" r="20488"/>
          <a:stretch>
            <a:fillRect/>
          </a:stretch>
        </p:blipFill>
        <p:spPr>
          <a:xfrm>
            <a:off x="8116741" y="3428999"/>
            <a:ext cx="4083837" cy="3446819"/>
          </a:xfrm>
          <a:prstGeom prst="rect">
            <a:avLst/>
          </a:prstGeom>
        </p:spPr>
      </p:pic>
      <p:pic>
        <p:nvPicPr>
          <p:cNvPr id="6" name="Picture 5">
            <a:extLst>
              <a:ext uri="{FF2B5EF4-FFF2-40B4-BE49-F238E27FC236}">
                <a16:creationId xmlns:a16="http://schemas.microsoft.com/office/drawing/2014/main" id="{3DB363E3-C3FE-696B-F645-57F1C7C24E2C}"/>
              </a:ext>
            </a:extLst>
          </p:cNvPr>
          <p:cNvPicPr>
            <a:picLocks noChangeAspect="1"/>
          </p:cNvPicPr>
          <p:nvPr/>
        </p:nvPicPr>
        <p:blipFill>
          <a:blip r:embed="rId6"/>
          <a:srcRect t="19990" r="-2" b="23813"/>
          <a:stretch>
            <a:fillRect/>
          </a:stretch>
        </p:blipFill>
        <p:spPr>
          <a:xfrm>
            <a:off x="8116741" y="1658"/>
            <a:ext cx="4083839" cy="3438124"/>
          </a:xfrm>
          <a:prstGeom prst="rect">
            <a:avLst/>
          </a:prstGeom>
        </p:spPr>
      </p:pic>
    </p:spTree>
    <p:extLst>
      <p:ext uri="{BB962C8B-B14F-4D97-AF65-F5344CB8AC3E}">
        <p14:creationId xmlns:p14="http://schemas.microsoft.com/office/powerpoint/2010/main" val="400922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0C0CCF94-9536-4A63-8FF2-E37827C92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Shape 64">
            <a:extLst>
              <a:ext uri="{FF2B5EF4-FFF2-40B4-BE49-F238E27FC236}">
                <a16:creationId xmlns:a16="http://schemas.microsoft.com/office/drawing/2014/main" id="{C970655A-F4C2-4D7E-BAB6-D3BFC5CA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8174"/>
            <a:ext cx="12192000" cy="4939827"/>
          </a:xfrm>
          <a:custGeom>
            <a:avLst/>
            <a:gdLst>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499101 w 12192000"/>
              <a:gd name="connsiteY144" fmla="*/ 232983 h 4939827"/>
              <a:gd name="connsiteX145" fmla="*/ 4558432 w 12192000"/>
              <a:gd name="connsiteY145" fmla="*/ 269194 h 4939827"/>
              <a:gd name="connsiteX146" fmla="*/ 4635061 w 12192000"/>
              <a:gd name="connsiteY146" fmla="*/ 280682 h 4939827"/>
              <a:gd name="connsiteX147" fmla="*/ 4680829 w 12192000"/>
              <a:gd name="connsiteY147" fmla="*/ 287953 h 4939827"/>
              <a:gd name="connsiteX148" fmla="*/ 4807427 w 12192000"/>
              <a:gd name="connsiteY148" fmla="*/ 276835 h 4939827"/>
              <a:gd name="connsiteX149" fmla="*/ 5028933 w 12192000"/>
              <a:gd name="connsiteY149" fmla="*/ 183887 h 4939827"/>
              <a:gd name="connsiteX150" fmla="*/ 5093642 w 12192000"/>
              <a:gd name="connsiteY150" fmla="*/ 177214 h 4939827"/>
              <a:gd name="connsiteX151" fmla="*/ 5102642 w 12192000"/>
              <a:gd name="connsiteY151" fmla="*/ 186816 h 4939827"/>
              <a:gd name="connsiteX152" fmla="*/ 5193590 w 12192000"/>
              <a:gd name="connsiteY152" fmla="*/ 136361 h 4939827"/>
              <a:gd name="connsiteX153" fmla="*/ 5323922 w 12192000"/>
              <a:gd name="connsiteY153" fmla="*/ 146332 h 4939827"/>
              <a:gd name="connsiteX154" fmla="*/ 5421860 w 12192000"/>
              <a:gd name="connsiteY154" fmla="*/ 167298 h 4939827"/>
              <a:gd name="connsiteX155" fmla="*/ 5476948 w 12192000"/>
              <a:gd name="connsiteY155" fmla="*/ 173249 h 4939827"/>
              <a:gd name="connsiteX156" fmla="*/ 5516842 w 12192000"/>
              <a:gd name="connsiteY156" fmla="*/ 184018 h 4939827"/>
              <a:gd name="connsiteX157" fmla="*/ 5619415 w 12192000"/>
              <a:gd name="connsiteY157" fmla="*/ 176781 h 4939827"/>
              <a:gd name="connsiteX158" fmla="*/ 5789867 w 12192000"/>
              <a:gd name="connsiteY158" fmla="*/ 150304 h 4939827"/>
              <a:gd name="connsiteX159" fmla="*/ 5825953 w 12192000"/>
              <a:gd name="connsiteY159" fmla="*/ 147907 h 4939827"/>
              <a:gd name="connsiteX160" fmla="*/ 5856168 w 12192000"/>
              <a:gd name="connsiteY160" fmla="*/ 158719 h 4939827"/>
              <a:gd name="connsiteX161" fmla="*/ 5862476 w 12192000"/>
              <a:gd name="connsiteY161" fmla="*/ 172447 h 4939827"/>
              <a:gd name="connsiteX162" fmla="*/ 5882195 w 12192000"/>
              <a:gd name="connsiteY162" fmla="*/ 173195 h 4939827"/>
              <a:gd name="connsiteX163" fmla="*/ 5887271 w 12192000"/>
              <a:gd name="connsiteY163" fmla="*/ 176084 h 4939827"/>
              <a:gd name="connsiteX164" fmla="*/ 5916552 w 12192000"/>
              <a:gd name="connsiteY164" fmla="*/ 189955 h 4939827"/>
              <a:gd name="connsiteX165" fmla="*/ 5983240 w 12192000"/>
              <a:gd name="connsiteY165" fmla="*/ 152755 h 4939827"/>
              <a:gd name="connsiteX166" fmla="*/ 6061852 w 12192000"/>
              <a:gd name="connsiteY166" fmla="*/ 161953 h 4939827"/>
              <a:gd name="connsiteX167" fmla="*/ 6408386 w 12192000"/>
              <a:gd name="connsiteY167" fmla="*/ 157590 h 4939827"/>
              <a:gd name="connsiteX168" fmla="*/ 6531386 w 12192000"/>
              <a:gd name="connsiteY168" fmla="*/ 156103 h 4939827"/>
              <a:gd name="connsiteX169" fmla="*/ 6721509 w 12192000"/>
              <a:gd name="connsiteY169" fmla="*/ 54829 h 4939827"/>
              <a:gd name="connsiteX170" fmla="*/ 6947884 w 12192000"/>
              <a:gd name="connsiteY170" fmla="*/ 47587 h 4939827"/>
              <a:gd name="connsiteX171" fmla="*/ 6965101 w 12192000"/>
              <a:gd name="connsiteY171" fmla="*/ 25718 h 4939827"/>
              <a:gd name="connsiteX172" fmla="*/ 6986370 w 12192000"/>
              <a:gd name="connsiteY172" fmla="*/ 12659 h 4939827"/>
              <a:gd name="connsiteX173" fmla="*/ 6989536 w 12192000"/>
              <a:gd name="connsiteY173" fmla="*/ 14528 h 4939827"/>
              <a:gd name="connsiteX174" fmla="*/ 7015933 w 12192000"/>
              <a:gd name="connsiteY174" fmla="*/ 9653 h 4939827"/>
              <a:gd name="connsiteX175" fmla="*/ 7020592 w 12192000"/>
              <a:gd name="connsiteY175" fmla="*/ 1651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558432 w 12192000"/>
              <a:gd name="connsiteY144" fmla="*/ 269194 h 4939827"/>
              <a:gd name="connsiteX145" fmla="*/ 4635061 w 12192000"/>
              <a:gd name="connsiteY145" fmla="*/ 280682 h 4939827"/>
              <a:gd name="connsiteX146" fmla="*/ 4680829 w 12192000"/>
              <a:gd name="connsiteY146" fmla="*/ 287953 h 4939827"/>
              <a:gd name="connsiteX147" fmla="*/ 4807427 w 12192000"/>
              <a:gd name="connsiteY147" fmla="*/ 276835 h 4939827"/>
              <a:gd name="connsiteX148" fmla="*/ 5028933 w 12192000"/>
              <a:gd name="connsiteY148" fmla="*/ 183887 h 4939827"/>
              <a:gd name="connsiteX149" fmla="*/ 5093642 w 12192000"/>
              <a:gd name="connsiteY149" fmla="*/ 177214 h 4939827"/>
              <a:gd name="connsiteX150" fmla="*/ 5102642 w 12192000"/>
              <a:gd name="connsiteY150" fmla="*/ 186816 h 4939827"/>
              <a:gd name="connsiteX151" fmla="*/ 5193590 w 12192000"/>
              <a:gd name="connsiteY151" fmla="*/ 136361 h 4939827"/>
              <a:gd name="connsiteX152" fmla="*/ 5323922 w 12192000"/>
              <a:gd name="connsiteY152" fmla="*/ 146332 h 4939827"/>
              <a:gd name="connsiteX153" fmla="*/ 5421860 w 12192000"/>
              <a:gd name="connsiteY153" fmla="*/ 167298 h 4939827"/>
              <a:gd name="connsiteX154" fmla="*/ 5476948 w 12192000"/>
              <a:gd name="connsiteY154" fmla="*/ 173249 h 4939827"/>
              <a:gd name="connsiteX155" fmla="*/ 5516842 w 12192000"/>
              <a:gd name="connsiteY155" fmla="*/ 184018 h 4939827"/>
              <a:gd name="connsiteX156" fmla="*/ 5619415 w 12192000"/>
              <a:gd name="connsiteY156" fmla="*/ 176781 h 4939827"/>
              <a:gd name="connsiteX157" fmla="*/ 5789867 w 12192000"/>
              <a:gd name="connsiteY157" fmla="*/ 150304 h 4939827"/>
              <a:gd name="connsiteX158" fmla="*/ 5825953 w 12192000"/>
              <a:gd name="connsiteY158" fmla="*/ 147907 h 4939827"/>
              <a:gd name="connsiteX159" fmla="*/ 5856168 w 12192000"/>
              <a:gd name="connsiteY159" fmla="*/ 158719 h 4939827"/>
              <a:gd name="connsiteX160" fmla="*/ 5862476 w 12192000"/>
              <a:gd name="connsiteY160" fmla="*/ 172447 h 4939827"/>
              <a:gd name="connsiteX161" fmla="*/ 5882195 w 12192000"/>
              <a:gd name="connsiteY161" fmla="*/ 173195 h 4939827"/>
              <a:gd name="connsiteX162" fmla="*/ 5887271 w 12192000"/>
              <a:gd name="connsiteY162" fmla="*/ 176084 h 4939827"/>
              <a:gd name="connsiteX163" fmla="*/ 5916552 w 12192000"/>
              <a:gd name="connsiteY163" fmla="*/ 189955 h 4939827"/>
              <a:gd name="connsiteX164" fmla="*/ 5983240 w 12192000"/>
              <a:gd name="connsiteY164" fmla="*/ 152755 h 4939827"/>
              <a:gd name="connsiteX165" fmla="*/ 6061852 w 12192000"/>
              <a:gd name="connsiteY165" fmla="*/ 161953 h 4939827"/>
              <a:gd name="connsiteX166" fmla="*/ 6408386 w 12192000"/>
              <a:gd name="connsiteY166" fmla="*/ 157590 h 4939827"/>
              <a:gd name="connsiteX167" fmla="*/ 6531386 w 12192000"/>
              <a:gd name="connsiteY167" fmla="*/ 156103 h 4939827"/>
              <a:gd name="connsiteX168" fmla="*/ 6721509 w 12192000"/>
              <a:gd name="connsiteY168" fmla="*/ 54829 h 4939827"/>
              <a:gd name="connsiteX169" fmla="*/ 6947884 w 12192000"/>
              <a:gd name="connsiteY169" fmla="*/ 47587 h 4939827"/>
              <a:gd name="connsiteX170" fmla="*/ 6965101 w 12192000"/>
              <a:gd name="connsiteY170" fmla="*/ 25718 h 4939827"/>
              <a:gd name="connsiteX171" fmla="*/ 6986370 w 12192000"/>
              <a:gd name="connsiteY171" fmla="*/ 12659 h 4939827"/>
              <a:gd name="connsiteX172" fmla="*/ 6989536 w 12192000"/>
              <a:gd name="connsiteY172" fmla="*/ 14528 h 4939827"/>
              <a:gd name="connsiteX173" fmla="*/ 7015933 w 12192000"/>
              <a:gd name="connsiteY173" fmla="*/ 9653 h 4939827"/>
              <a:gd name="connsiteX174" fmla="*/ 7020592 w 12192000"/>
              <a:gd name="connsiteY174" fmla="*/ 1651 h 4939827"/>
              <a:gd name="connsiteX175" fmla="*/ 7025905 w 12192000"/>
              <a:gd name="connsiteY17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680829 w 12192000"/>
              <a:gd name="connsiteY145" fmla="*/ 287953 h 4939827"/>
              <a:gd name="connsiteX146" fmla="*/ 4807427 w 12192000"/>
              <a:gd name="connsiteY146" fmla="*/ 276835 h 4939827"/>
              <a:gd name="connsiteX147" fmla="*/ 5028933 w 12192000"/>
              <a:gd name="connsiteY147" fmla="*/ 183887 h 4939827"/>
              <a:gd name="connsiteX148" fmla="*/ 5093642 w 12192000"/>
              <a:gd name="connsiteY148" fmla="*/ 177214 h 4939827"/>
              <a:gd name="connsiteX149" fmla="*/ 5102642 w 12192000"/>
              <a:gd name="connsiteY149" fmla="*/ 186816 h 4939827"/>
              <a:gd name="connsiteX150" fmla="*/ 5193590 w 12192000"/>
              <a:gd name="connsiteY150" fmla="*/ 136361 h 4939827"/>
              <a:gd name="connsiteX151" fmla="*/ 5323922 w 12192000"/>
              <a:gd name="connsiteY151" fmla="*/ 146332 h 4939827"/>
              <a:gd name="connsiteX152" fmla="*/ 5421860 w 12192000"/>
              <a:gd name="connsiteY152" fmla="*/ 167298 h 4939827"/>
              <a:gd name="connsiteX153" fmla="*/ 5476948 w 12192000"/>
              <a:gd name="connsiteY153" fmla="*/ 173249 h 4939827"/>
              <a:gd name="connsiteX154" fmla="*/ 5516842 w 12192000"/>
              <a:gd name="connsiteY154" fmla="*/ 184018 h 4939827"/>
              <a:gd name="connsiteX155" fmla="*/ 5619415 w 12192000"/>
              <a:gd name="connsiteY155" fmla="*/ 176781 h 4939827"/>
              <a:gd name="connsiteX156" fmla="*/ 5789867 w 12192000"/>
              <a:gd name="connsiteY156" fmla="*/ 150304 h 4939827"/>
              <a:gd name="connsiteX157" fmla="*/ 5825953 w 12192000"/>
              <a:gd name="connsiteY157" fmla="*/ 147907 h 4939827"/>
              <a:gd name="connsiteX158" fmla="*/ 5856168 w 12192000"/>
              <a:gd name="connsiteY158" fmla="*/ 158719 h 4939827"/>
              <a:gd name="connsiteX159" fmla="*/ 5862476 w 12192000"/>
              <a:gd name="connsiteY159" fmla="*/ 172447 h 4939827"/>
              <a:gd name="connsiteX160" fmla="*/ 5882195 w 12192000"/>
              <a:gd name="connsiteY160" fmla="*/ 173195 h 4939827"/>
              <a:gd name="connsiteX161" fmla="*/ 5887271 w 12192000"/>
              <a:gd name="connsiteY161" fmla="*/ 176084 h 4939827"/>
              <a:gd name="connsiteX162" fmla="*/ 5916552 w 12192000"/>
              <a:gd name="connsiteY162" fmla="*/ 189955 h 4939827"/>
              <a:gd name="connsiteX163" fmla="*/ 5983240 w 12192000"/>
              <a:gd name="connsiteY163" fmla="*/ 152755 h 4939827"/>
              <a:gd name="connsiteX164" fmla="*/ 6061852 w 12192000"/>
              <a:gd name="connsiteY164" fmla="*/ 161953 h 4939827"/>
              <a:gd name="connsiteX165" fmla="*/ 6408386 w 12192000"/>
              <a:gd name="connsiteY165" fmla="*/ 157590 h 4939827"/>
              <a:gd name="connsiteX166" fmla="*/ 6531386 w 12192000"/>
              <a:gd name="connsiteY166" fmla="*/ 156103 h 4939827"/>
              <a:gd name="connsiteX167" fmla="*/ 6721509 w 12192000"/>
              <a:gd name="connsiteY167" fmla="*/ 54829 h 4939827"/>
              <a:gd name="connsiteX168" fmla="*/ 6947884 w 12192000"/>
              <a:gd name="connsiteY168" fmla="*/ 47587 h 4939827"/>
              <a:gd name="connsiteX169" fmla="*/ 6965101 w 12192000"/>
              <a:gd name="connsiteY169" fmla="*/ 25718 h 4939827"/>
              <a:gd name="connsiteX170" fmla="*/ 6986370 w 12192000"/>
              <a:gd name="connsiteY170" fmla="*/ 12659 h 4939827"/>
              <a:gd name="connsiteX171" fmla="*/ 6989536 w 12192000"/>
              <a:gd name="connsiteY171" fmla="*/ 14528 h 4939827"/>
              <a:gd name="connsiteX172" fmla="*/ 7015933 w 12192000"/>
              <a:gd name="connsiteY172" fmla="*/ 9653 h 4939827"/>
              <a:gd name="connsiteX173" fmla="*/ 7020592 w 12192000"/>
              <a:gd name="connsiteY173" fmla="*/ 1651 h 4939827"/>
              <a:gd name="connsiteX174" fmla="*/ 7025905 w 12192000"/>
              <a:gd name="connsiteY17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08386 w 12192000"/>
              <a:gd name="connsiteY164" fmla="*/ 157590 h 4939827"/>
              <a:gd name="connsiteX165" fmla="*/ 6531386 w 12192000"/>
              <a:gd name="connsiteY165" fmla="*/ 156103 h 4939827"/>
              <a:gd name="connsiteX166" fmla="*/ 6721509 w 12192000"/>
              <a:gd name="connsiteY166" fmla="*/ 54829 h 4939827"/>
              <a:gd name="connsiteX167" fmla="*/ 6947884 w 12192000"/>
              <a:gd name="connsiteY167" fmla="*/ 47587 h 4939827"/>
              <a:gd name="connsiteX168" fmla="*/ 6965101 w 12192000"/>
              <a:gd name="connsiteY168" fmla="*/ 25718 h 4939827"/>
              <a:gd name="connsiteX169" fmla="*/ 6986370 w 12192000"/>
              <a:gd name="connsiteY169" fmla="*/ 12659 h 4939827"/>
              <a:gd name="connsiteX170" fmla="*/ 6989536 w 12192000"/>
              <a:gd name="connsiteY170" fmla="*/ 14528 h 4939827"/>
              <a:gd name="connsiteX171" fmla="*/ 7015933 w 12192000"/>
              <a:gd name="connsiteY171" fmla="*/ 9653 h 4939827"/>
              <a:gd name="connsiteX172" fmla="*/ 7020592 w 12192000"/>
              <a:gd name="connsiteY172" fmla="*/ 1651 h 4939827"/>
              <a:gd name="connsiteX173" fmla="*/ 7025905 w 12192000"/>
              <a:gd name="connsiteY17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21509 w 12192000"/>
              <a:gd name="connsiteY165" fmla="*/ 54829 h 4939827"/>
              <a:gd name="connsiteX166" fmla="*/ 6947884 w 12192000"/>
              <a:gd name="connsiteY166" fmla="*/ 47587 h 4939827"/>
              <a:gd name="connsiteX167" fmla="*/ 6965101 w 12192000"/>
              <a:gd name="connsiteY167" fmla="*/ 25718 h 4939827"/>
              <a:gd name="connsiteX168" fmla="*/ 6986370 w 12192000"/>
              <a:gd name="connsiteY168" fmla="*/ 12659 h 4939827"/>
              <a:gd name="connsiteX169" fmla="*/ 6989536 w 12192000"/>
              <a:gd name="connsiteY169" fmla="*/ 14528 h 4939827"/>
              <a:gd name="connsiteX170" fmla="*/ 7015933 w 12192000"/>
              <a:gd name="connsiteY170" fmla="*/ 9653 h 4939827"/>
              <a:gd name="connsiteX171" fmla="*/ 7020592 w 12192000"/>
              <a:gd name="connsiteY171" fmla="*/ 1651 h 4939827"/>
              <a:gd name="connsiteX172" fmla="*/ 7025905 w 12192000"/>
              <a:gd name="connsiteY17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947884 w 12192000"/>
              <a:gd name="connsiteY165" fmla="*/ 47587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152287 w 12192000"/>
              <a:gd name="connsiteY163" fmla="*/ 116736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56458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922756 w 12192000"/>
              <a:gd name="connsiteY135" fmla="*/ 194044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98001 w 12192000"/>
              <a:gd name="connsiteY124" fmla="*/ 231941 h 4939827"/>
              <a:gd name="connsiteX125" fmla="*/ 3561557 w 12192000"/>
              <a:gd name="connsiteY125" fmla="*/ 228095 h 4939827"/>
              <a:gd name="connsiteX126" fmla="*/ 3611920 w 12192000"/>
              <a:gd name="connsiteY126" fmla="*/ 218094 h 4939827"/>
              <a:gd name="connsiteX127" fmla="*/ 3620528 w 12192000"/>
              <a:gd name="connsiteY127" fmla="*/ 218788 h 4939827"/>
              <a:gd name="connsiteX128" fmla="*/ 3620766 w 12192000"/>
              <a:gd name="connsiteY128" fmla="*/ 218511 h 4939827"/>
              <a:gd name="connsiteX129" fmla="*/ 3629977 w 12192000"/>
              <a:gd name="connsiteY129" fmla="*/ 218664 h 4939827"/>
              <a:gd name="connsiteX130" fmla="*/ 3636217 w 12192000"/>
              <a:gd name="connsiteY130" fmla="*/ 220048 h 4939827"/>
              <a:gd name="connsiteX131" fmla="*/ 3709484 w 12192000"/>
              <a:gd name="connsiteY131" fmla="*/ 186927 h 4939827"/>
              <a:gd name="connsiteX132" fmla="*/ 3761342 w 12192000"/>
              <a:gd name="connsiteY132" fmla="*/ 177474 h 4939827"/>
              <a:gd name="connsiteX133" fmla="*/ 3799748 w 12192000"/>
              <a:gd name="connsiteY133" fmla="*/ 167154 h 4939827"/>
              <a:gd name="connsiteX134" fmla="*/ 3922756 w 12192000"/>
              <a:gd name="connsiteY134" fmla="*/ 194044 h 4939827"/>
              <a:gd name="connsiteX135" fmla="*/ 4028476 w 12192000"/>
              <a:gd name="connsiteY135" fmla="*/ 223679 h 4939827"/>
              <a:gd name="connsiteX136" fmla="*/ 4191582 w 12192000"/>
              <a:gd name="connsiteY136" fmla="*/ 238952 h 4939827"/>
              <a:gd name="connsiteX137" fmla="*/ 4251024 w 12192000"/>
              <a:gd name="connsiteY137" fmla="*/ 240874 h 4939827"/>
              <a:gd name="connsiteX138" fmla="*/ 4355275 w 12192000"/>
              <a:gd name="connsiteY138" fmla="*/ 260205 h 4939827"/>
              <a:gd name="connsiteX139" fmla="*/ 4423807 w 12192000"/>
              <a:gd name="connsiteY139" fmla="*/ 270366 h 4939827"/>
              <a:gd name="connsiteX140" fmla="*/ 4558432 w 12192000"/>
              <a:gd name="connsiteY140" fmla="*/ 269194 h 4939827"/>
              <a:gd name="connsiteX141" fmla="*/ 4635061 w 12192000"/>
              <a:gd name="connsiteY141" fmla="*/ 280682 h 4939827"/>
              <a:gd name="connsiteX142" fmla="*/ 4807427 w 12192000"/>
              <a:gd name="connsiteY142" fmla="*/ 276835 h 4939827"/>
              <a:gd name="connsiteX143" fmla="*/ 5028933 w 12192000"/>
              <a:gd name="connsiteY143" fmla="*/ 183887 h 4939827"/>
              <a:gd name="connsiteX144" fmla="*/ 5093642 w 12192000"/>
              <a:gd name="connsiteY144" fmla="*/ 177214 h 4939827"/>
              <a:gd name="connsiteX145" fmla="*/ 5102642 w 12192000"/>
              <a:gd name="connsiteY145" fmla="*/ 186816 h 4939827"/>
              <a:gd name="connsiteX146" fmla="*/ 5193590 w 12192000"/>
              <a:gd name="connsiteY146" fmla="*/ 156458 h 4939827"/>
              <a:gd name="connsiteX147" fmla="*/ 5323922 w 12192000"/>
              <a:gd name="connsiteY147" fmla="*/ 146332 h 4939827"/>
              <a:gd name="connsiteX148" fmla="*/ 5421860 w 12192000"/>
              <a:gd name="connsiteY148" fmla="*/ 167298 h 4939827"/>
              <a:gd name="connsiteX149" fmla="*/ 5476948 w 12192000"/>
              <a:gd name="connsiteY149" fmla="*/ 173249 h 4939827"/>
              <a:gd name="connsiteX150" fmla="*/ 5516842 w 12192000"/>
              <a:gd name="connsiteY150" fmla="*/ 184018 h 4939827"/>
              <a:gd name="connsiteX151" fmla="*/ 5619415 w 12192000"/>
              <a:gd name="connsiteY151" fmla="*/ 176781 h 4939827"/>
              <a:gd name="connsiteX152" fmla="*/ 5789867 w 12192000"/>
              <a:gd name="connsiteY152" fmla="*/ 150304 h 4939827"/>
              <a:gd name="connsiteX153" fmla="*/ 5825953 w 12192000"/>
              <a:gd name="connsiteY153" fmla="*/ 147907 h 4939827"/>
              <a:gd name="connsiteX154" fmla="*/ 5856168 w 12192000"/>
              <a:gd name="connsiteY154" fmla="*/ 158719 h 4939827"/>
              <a:gd name="connsiteX155" fmla="*/ 5862476 w 12192000"/>
              <a:gd name="connsiteY155" fmla="*/ 172447 h 4939827"/>
              <a:gd name="connsiteX156" fmla="*/ 5882195 w 12192000"/>
              <a:gd name="connsiteY156" fmla="*/ 173195 h 4939827"/>
              <a:gd name="connsiteX157" fmla="*/ 5887271 w 12192000"/>
              <a:gd name="connsiteY157" fmla="*/ 176084 h 4939827"/>
              <a:gd name="connsiteX158" fmla="*/ 5921577 w 12192000"/>
              <a:gd name="connsiteY158" fmla="*/ 169858 h 4939827"/>
              <a:gd name="connsiteX159" fmla="*/ 5983240 w 12192000"/>
              <a:gd name="connsiteY159" fmla="*/ 152755 h 4939827"/>
              <a:gd name="connsiteX160" fmla="*/ 6152287 w 12192000"/>
              <a:gd name="connsiteY160" fmla="*/ 116736 h 4939827"/>
              <a:gd name="connsiteX161" fmla="*/ 6415830 w 12192000"/>
              <a:gd name="connsiteY161" fmla="*/ 136006 h 4939827"/>
              <a:gd name="connsiteX162" fmla="*/ 6756965 w 12192000"/>
              <a:gd name="connsiteY162" fmla="*/ 57636 h 4939827"/>
              <a:gd name="connsiteX163" fmla="*/ 6819400 w 12192000"/>
              <a:gd name="connsiteY163" fmla="*/ 30742 h 4939827"/>
              <a:gd name="connsiteX164" fmla="*/ 6986370 w 12192000"/>
              <a:gd name="connsiteY164" fmla="*/ 12659 h 4939827"/>
              <a:gd name="connsiteX165" fmla="*/ 6989536 w 12192000"/>
              <a:gd name="connsiteY165" fmla="*/ 14528 h 4939827"/>
              <a:gd name="connsiteX166" fmla="*/ 7015933 w 12192000"/>
              <a:gd name="connsiteY166" fmla="*/ 9653 h 4939827"/>
              <a:gd name="connsiteX167" fmla="*/ 7020592 w 12192000"/>
              <a:gd name="connsiteY167" fmla="*/ 1651 h 4939827"/>
              <a:gd name="connsiteX168" fmla="*/ 7025905 w 12192000"/>
              <a:gd name="connsiteY16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30844 w 12192000"/>
              <a:gd name="connsiteY115" fmla="*/ 225861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3030844 w 12192000"/>
              <a:gd name="connsiteY114" fmla="*/ 225861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87089 w 12192000"/>
              <a:gd name="connsiteY55" fmla="*/ 303891 h 4939827"/>
              <a:gd name="connsiteX56" fmla="*/ 9371484 w 12192000"/>
              <a:gd name="connsiteY56" fmla="*/ 329634 h 4939827"/>
              <a:gd name="connsiteX57" fmla="*/ 9404829 w 12192000"/>
              <a:gd name="connsiteY57" fmla="*/ 339038 h 4939827"/>
              <a:gd name="connsiteX58" fmla="*/ 9427021 w 12192000"/>
              <a:gd name="connsiteY58" fmla="*/ 358784 h 4939827"/>
              <a:gd name="connsiteX59" fmla="*/ 9670844 w 12192000"/>
              <a:gd name="connsiteY59" fmla="*/ 405128 h 4939827"/>
              <a:gd name="connsiteX60" fmla="*/ 9816083 w 12192000"/>
              <a:gd name="connsiteY60" fmla="*/ 416573 h 4939827"/>
              <a:gd name="connsiteX61" fmla="*/ 9936741 w 12192000"/>
              <a:gd name="connsiteY61" fmla="*/ 437044 h 4939827"/>
              <a:gd name="connsiteX62" fmla="*/ 10050093 w 12192000"/>
              <a:gd name="connsiteY62" fmla="*/ 443783 h 4939827"/>
              <a:gd name="connsiteX63" fmla="*/ 10130090 w 12192000"/>
              <a:gd name="connsiteY63" fmla="*/ 459520 h 4939827"/>
              <a:gd name="connsiteX64" fmla="*/ 10173456 w 12192000"/>
              <a:gd name="connsiteY64" fmla="*/ 457749 h 4939827"/>
              <a:gd name="connsiteX65" fmla="*/ 10218232 w 12192000"/>
              <a:gd name="connsiteY65" fmla="*/ 459820 h 4939827"/>
              <a:gd name="connsiteX66" fmla="*/ 10354176 w 12192000"/>
              <a:gd name="connsiteY66" fmla="*/ 471377 h 4939827"/>
              <a:gd name="connsiteX67" fmla="*/ 10430681 w 12192000"/>
              <a:gd name="connsiteY67" fmla="*/ 481226 h 4939827"/>
              <a:gd name="connsiteX68" fmla="*/ 10478169 w 12192000"/>
              <a:gd name="connsiteY68" fmla="*/ 481774 h 4939827"/>
              <a:gd name="connsiteX69" fmla="*/ 10540907 w 12192000"/>
              <a:gd name="connsiteY69" fmla="*/ 485607 h 4939827"/>
              <a:gd name="connsiteX70" fmla="*/ 10614941 w 12192000"/>
              <a:gd name="connsiteY70" fmla="*/ 487592 h 4939827"/>
              <a:gd name="connsiteX71" fmla="*/ 10674098 w 12192000"/>
              <a:gd name="connsiteY71" fmla="*/ 521656 h 4939827"/>
              <a:gd name="connsiteX72" fmla="*/ 10874834 w 12192000"/>
              <a:gd name="connsiteY72" fmla="*/ 574867 h 4939827"/>
              <a:gd name="connsiteX73" fmla="*/ 10944981 w 12192000"/>
              <a:gd name="connsiteY73" fmla="*/ 615042 h 4939827"/>
              <a:gd name="connsiteX74" fmla="*/ 11006376 w 12192000"/>
              <a:gd name="connsiteY74" fmla="*/ 645957 h 4939827"/>
              <a:gd name="connsiteX75" fmla="*/ 11076308 w 12192000"/>
              <a:gd name="connsiteY75" fmla="*/ 675698 h 4939827"/>
              <a:gd name="connsiteX76" fmla="*/ 11148789 w 12192000"/>
              <a:gd name="connsiteY76" fmla="*/ 685041 h 4939827"/>
              <a:gd name="connsiteX77" fmla="*/ 11249129 w 12192000"/>
              <a:gd name="connsiteY77" fmla="*/ 684218 h 4939827"/>
              <a:gd name="connsiteX78" fmla="*/ 11299915 w 12192000"/>
              <a:gd name="connsiteY78" fmla="*/ 692177 h 4939827"/>
              <a:gd name="connsiteX79" fmla="*/ 11386973 w 12192000"/>
              <a:gd name="connsiteY79" fmla="*/ 708209 h 4939827"/>
              <a:gd name="connsiteX80" fmla="*/ 11500105 w 12192000"/>
              <a:gd name="connsiteY80" fmla="*/ 735014 h 4939827"/>
              <a:gd name="connsiteX81" fmla="*/ 11621735 w 12192000"/>
              <a:gd name="connsiteY81" fmla="*/ 789584 h 4939827"/>
              <a:gd name="connsiteX82" fmla="*/ 11691200 w 12192000"/>
              <a:gd name="connsiteY82" fmla="*/ 867902 h 4939827"/>
              <a:gd name="connsiteX83" fmla="*/ 11819427 w 12192000"/>
              <a:gd name="connsiteY83" fmla="*/ 911634 h 4939827"/>
              <a:gd name="connsiteX84" fmla="*/ 11969720 w 12192000"/>
              <a:gd name="connsiteY84" fmla="*/ 964737 h 4939827"/>
              <a:gd name="connsiteX85" fmla="*/ 12055766 w 12192000"/>
              <a:gd name="connsiteY85" fmla="*/ 991268 h 4939827"/>
              <a:gd name="connsiteX86" fmla="*/ 12171539 w 12192000"/>
              <a:gd name="connsiteY86" fmla="*/ 995427 h 4939827"/>
              <a:gd name="connsiteX87" fmla="*/ 12187831 w 12192000"/>
              <a:gd name="connsiteY87" fmla="*/ 996580 h 4939827"/>
              <a:gd name="connsiteX88" fmla="*/ 12192000 w 12192000"/>
              <a:gd name="connsiteY88" fmla="*/ 996726 h 4939827"/>
              <a:gd name="connsiteX89" fmla="*/ 12192000 w 12192000"/>
              <a:gd name="connsiteY89" fmla="*/ 4939827 h 4939827"/>
              <a:gd name="connsiteX90" fmla="*/ 0 w 12192000"/>
              <a:gd name="connsiteY90" fmla="*/ 4939827 h 4939827"/>
              <a:gd name="connsiteX91" fmla="*/ 0 w 12192000"/>
              <a:gd name="connsiteY91" fmla="*/ 512043 h 4939827"/>
              <a:gd name="connsiteX92" fmla="*/ 7381 w 12192000"/>
              <a:gd name="connsiteY92" fmla="*/ 512580 h 4939827"/>
              <a:gd name="connsiteX93" fmla="*/ 100029 w 12192000"/>
              <a:gd name="connsiteY93" fmla="*/ 504758 h 4939827"/>
              <a:gd name="connsiteX94" fmla="*/ 155244 w 12192000"/>
              <a:gd name="connsiteY94" fmla="*/ 525130 h 4939827"/>
              <a:gd name="connsiteX95" fmla="*/ 254366 w 12192000"/>
              <a:gd name="connsiteY95" fmla="*/ 534449 h 4939827"/>
              <a:gd name="connsiteX96" fmla="*/ 447292 w 12192000"/>
              <a:gd name="connsiteY96" fmla="*/ 542725 h 4939827"/>
              <a:gd name="connsiteX97" fmla="*/ 628105 w 12192000"/>
              <a:gd name="connsiteY97" fmla="*/ 547853 h 4939827"/>
              <a:gd name="connsiteX98" fmla="*/ 783146 w 12192000"/>
              <a:gd name="connsiteY98" fmla="*/ 591799 h 4939827"/>
              <a:gd name="connsiteX99" fmla="*/ 1043676 w 12192000"/>
              <a:gd name="connsiteY99" fmla="*/ 591887 h 4939827"/>
              <a:gd name="connsiteX100" fmla="*/ 1281816 w 12192000"/>
              <a:gd name="connsiteY100" fmla="*/ 520946 h 4939827"/>
              <a:gd name="connsiteX101" fmla="*/ 1486347 w 12192000"/>
              <a:gd name="connsiteY101" fmla="*/ 487310 h 4939827"/>
              <a:gd name="connsiteX102" fmla="*/ 1568079 w 12192000"/>
              <a:gd name="connsiteY102" fmla="*/ 462531 h 4939827"/>
              <a:gd name="connsiteX103" fmla="*/ 1622516 w 12192000"/>
              <a:gd name="connsiteY103" fmla="*/ 466058 h 4939827"/>
              <a:gd name="connsiteX104" fmla="*/ 1655457 w 12192000"/>
              <a:gd name="connsiteY104" fmla="*/ 465359 h 4939827"/>
              <a:gd name="connsiteX105" fmla="*/ 1717454 w 12192000"/>
              <a:gd name="connsiteY105" fmla="*/ 417203 h 4939827"/>
              <a:gd name="connsiteX106" fmla="*/ 1913794 w 12192000"/>
              <a:gd name="connsiteY106" fmla="*/ 365255 h 4939827"/>
              <a:gd name="connsiteX107" fmla="*/ 2129762 w 12192000"/>
              <a:gd name="connsiteY107" fmla="*/ 367832 h 4939827"/>
              <a:gd name="connsiteX108" fmla="*/ 2376970 w 12192000"/>
              <a:gd name="connsiteY108" fmla="*/ 350129 h 4939827"/>
              <a:gd name="connsiteX109" fmla="*/ 2480155 w 12192000"/>
              <a:gd name="connsiteY109" fmla="*/ 359227 h 4939827"/>
              <a:gd name="connsiteX110" fmla="*/ 2586782 w 12192000"/>
              <a:gd name="connsiteY110" fmla="*/ 339352 h 4939827"/>
              <a:gd name="connsiteX111" fmla="*/ 2679617 w 12192000"/>
              <a:gd name="connsiteY111" fmla="*/ 305383 h 4939827"/>
              <a:gd name="connsiteX112" fmla="*/ 2788947 w 12192000"/>
              <a:gd name="connsiteY112" fmla="*/ 250375 h 4939827"/>
              <a:gd name="connsiteX113" fmla="*/ 2965530 w 12192000"/>
              <a:gd name="connsiteY113" fmla="*/ 245958 h 4939827"/>
              <a:gd name="connsiteX114" fmla="*/ 3103677 w 12192000"/>
              <a:gd name="connsiteY114" fmla="*/ 209527 h 4939827"/>
              <a:gd name="connsiteX115" fmla="*/ 3126759 w 12192000"/>
              <a:gd name="connsiteY115" fmla="*/ 211226 h 4939827"/>
              <a:gd name="connsiteX116" fmla="*/ 3164020 w 12192000"/>
              <a:gd name="connsiteY116" fmla="*/ 212779 h 4939827"/>
              <a:gd name="connsiteX117" fmla="*/ 3285019 w 12192000"/>
              <a:gd name="connsiteY117" fmla="*/ 220535 h 4939827"/>
              <a:gd name="connsiteX118" fmla="*/ 3365154 w 12192000"/>
              <a:gd name="connsiteY118" fmla="*/ 226416 h 4939827"/>
              <a:gd name="connsiteX119" fmla="*/ 3367507 w 12192000"/>
              <a:gd name="connsiteY119" fmla="*/ 225416 h 4939827"/>
              <a:gd name="connsiteX120" fmla="*/ 3387567 w 12192000"/>
              <a:gd name="connsiteY120" fmla="*/ 227103 h 4939827"/>
              <a:gd name="connsiteX121" fmla="*/ 3498001 w 12192000"/>
              <a:gd name="connsiteY121" fmla="*/ 231941 h 4939827"/>
              <a:gd name="connsiteX122" fmla="*/ 3561557 w 12192000"/>
              <a:gd name="connsiteY122" fmla="*/ 228095 h 4939827"/>
              <a:gd name="connsiteX123" fmla="*/ 3611920 w 12192000"/>
              <a:gd name="connsiteY123" fmla="*/ 218094 h 4939827"/>
              <a:gd name="connsiteX124" fmla="*/ 3620528 w 12192000"/>
              <a:gd name="connsiteY124" fmla="*/ 218788 h 4939827"/>
              <a:gd name="connsiteX125" fmla="*/ 3620766 w 12192000"/>
              <a:gd name="connsiteY125" fmla="*/ 218511 h 4939827"/>
              <a:gd name="connsiteX126" fmla="*/ 3629977 w 12192000"/>
              <a:gd name="connsiteY126" fmla="*/ 218664 h 4939827"/>
              <a:gd name="connsiteX127" fmla="*/ 3636217 w 12192000"/>
              <a:gd name="connsiteY127" fmla="*/ 220048 h 4939827"/>
              <a:gd name="connsiteX128" fmla="*/ 3709484 w 12192000"/>
              <a:gd name="connsiteY128" fmla="*/ 186927 h 4939827"/>
              <a:gd name="connsiteX129" fmla="*/ 3761342 w 12192000"/>
              <a:gd name="connsiteY129" fmla="*/ 177474 h 4939827"/>
              <a:gd name="connsiteX130" fmla="*/ 3799748 w 12192000"/>
              <a:gd name="connsiteY130" fmla="*/ 167154 h 4939827"/>
              <a:gd name="connsiteX131" fmla="*/ 3922756 w 12192000"/>
              <a:gd name="connsiteY131" fmla="*/ 194044 h 4939827"/>
              <a:gd name="connsiteX132" fmla="*/ 4028476 w 12192000"/>
              <a:gd name="connsiteY132" fmla="*/ 223679 h 4939827"/>
              <a:gd name="connsiteX133" fmla="*/ 4191582 w 12192000"/>
              <a:gd name="connsiteY133" fmla="*/ 238952 h 4939827"/>
              <a:gd name="connsiteX134" fmla="*/ 4251024 w 12192000"/>
              <a:gd name="connsiteY134" fmla="*/ 240874 h 4939827"/>
              <a:gd name="connsiteX135" fmla="*/ 4355275 w 12192000"/>
              <a:gd name="connsiteY135" fmla="*/ 260205 h 4939827"/>
              <a:gd name="connsiteX136" fmla="*/ 4423807 w 12192000"/>
              <a:gd name="connsiteY136" fmla="*/ 270366 h 4939827"/>
              <a:gd name="connsiteX137" fmla="*/ 4558432 w 12192000"/>
              <a:gd name="connsiteY137" fmla="*/ 269194 h 4939827"/>
              <a:gd name="connsiteX138" fmla="*/ 4635061 w 12192000"/>
              <a:gd name="connsiteY138" fmla="*/ 280682 h 4939827"/>
              <a:gd name="connsiteX139" fmla="*/ 4807427 w 12192000"/>
              <a:gd name="connsiteY139" fmla="*/ 276835 h 4939827"/>
              <a:gd name="connsiteX140" fmla="*/ 5028933 w 12192000"/>
              <a:gd name="connsiteY140" fmla="*/ 183887 h 4939827"/>
              <a:gd name="connsiteX141" fmla="*/ 5093642 w 12192000"/>
              <a:gd name="connsiteY141" fmla="*/ 177214 h 4939827"/>
              <a:gd name="connsiteX142" fmla="*/ 5102642 w 12192000"/>
              <a:gd name="connsiteY142" fmla="*/ 186816 h 4939827"/>
              <a:gd name="connsiteX143" fmla="*/ 5193590 w 12192000"/>
              <a:gd name="connsiteY143" fmla="*/ 156458 h 4939827"/>
              <a:gd name="connsiteX144" fmla="*/ 5323922 w 12192000"/>
              <a:gd name="connsiteY144" fmla="*/ 146332 h 4939827"/>
              <a:gd name="connsiteX145" fmla="*/ 5421860 w 12192000"/>
              <a:gd name="connsiteY145" fmla="*/ 167298 h 4939827"/>
              <a:gd name="connsiteX146" fmla="*/ 5476948 w 12192000"/>
              <a:gd name="connsiteY146" fmla="*/ 173249 h 4939827"/>
              <a:gd name="connsiteX147" fmla="*/ 5516842 w 12192000"/>
              <a:gd name="connsiteY147" fmla="*/ 184018 h 4939827"/>
              <a:gd name="connsiteX148" fmla="*/ 5619415 w 12192000"/>
              <a:gd name="connsiteY148" fmla="*/ 176781 h 4939827"/>
              <a:gd name="connsiteX149" fmla="*/ 5789867 w 12192000"/>
              <a:gd name="connsiteY149" fmla="*/ 150304 h 4939827"/>
              <a:gd name="connsiteX150" fmla="*/ 5825953 w 12192000"/>
              <a:gd name="connsiteY150" fmla="*/ 147907 h 4939827"/>
              <a:gd name="connsiteX151" fmla="*/ 5856168 w 12192000"/>
              <a:gd name="connsiteY151" fmla="*/ 158719 h 4939827"/>
              <a:gd name="connsiteX152" fmla="*/ 5862476 w 12192000"/>
              <a:gd name="connsiteY152" fmla="*/ 172447 h 4939827"/>
              <a:gd name="connsiteX153" fmla="*/ 5882195 w 12192000"/>
              <a:gd name="connsiteY153" fmla="*/ 173195 h 4939827"/>
              <a:gd name="connsiteX154" fmla="*/ 5887271 w 12192000"/>
              <a:gd name="connsiteY154" fmla="*/ 176084 h 4939827"/>
              <a:gd name="connsiteX155" fmla="*/ 5921577 w 12192000"/>
              <a:gd name="connsiteY155" fmla="*/ 169858 h 4939827"/>
              <a:gd name="connsiteX156" fmla="*/ 5983240 w 12192000"/>
              <a:gd name="connsiteY156" fmla="*/ 152755 h 4939827"/>
              <a:gd name="connsiteX157" fmla="*/ 6152287 w 12192000"/>
              <a:gd name="connsiteY157" fmla="*/ 116736 h 4939827"/>
              <a:gd name="connsiteX158" fmla="*/ 6415830 w 12192000"/>
              <a:gd name="connsiteY158" fmla="*/ 136006 h 4939827"/>
              <a:gd name="connsiteX159" fmla="*/ 6756965 w 12192000"/>
              <a:gd name="connsiteY159" fmla="*/ 57636 h 4939827"/>
              <a:gd name="connsiteX160" fmla="*/ 6819400 w 12192000"/>
              <a:gd name="connsiteY160" fmla="*/ 30742 h 4939827"/>
              <a:gd name="connsiteX161" fmla="*/ 6986370 w 12192000"/>
              <a:gd name="connsiteY161" fmla="*/ 12659 h 4939827"/>
              <a:gd name="connsiteX162" fmla="*/ 6989536 w 12192000"/>
              <a:gd name="connsiteY162" fmla="*/ 14528 h 4939827"/>
              <a:gd name="connsiteX163" fmla="*/ 7015933 w 12192000"/>
              <a:gd name="connsiteY163" fmla="*/ 9653 h 4939827"/>
              <a:gd name="connsiteX164" fmla="*/ 7020592 w 12192000"/>
              <a:gd name="connsiteY164" fmla="*/ 1651 h 4939827"/>
              <a:gd name="connsiteX165" fmla="*/ 7025905 w 12192000"/>
              <a:gd name="connsiteY16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371484 w 12192000"/>
              <a:gd name="connsiteY55" fmla="*/ 329634 h 4939827"/>
              <a:gd name="connsiteX56" fmla="*/ 9404829 w 12192000"/>
              <a:gd name="connsiteY56" fmla="*/ 339038 h 4939827"/>
              <a:gd name="connsiteX57" fmla="*/ 9427021 w 12192000"/>
              <a:gd name="connsiteY57" fmla="*/ 358784 h 4939827"/>
              <a:gd name="connsiteX58" fmla="*/ 9670844 w 12192000"/>
              <a:gd name="connsiteY58" fmla="*/ 405128 h 4939827"/>
              <a:gd name="connsiteX59" fmla="*/ 9816083 w 12192000"/>
              <a:gd name="connsiteY59" fmla="*/ 416573 h 4939827"/>
              <a:gd name="connsiteX60" fmla="*/ 9936741 w 12192000"/>
              <a:gd name="connsiteY60" fmla="*/ 437044 h 4939827"/>
              <a:gd name="connsiteX61" fmla="*/ 10050093 w 12192000"/>
              <a:gd name="connsiteY61" fmla="*/ 443783 h 4939827"/>
              <a:gd name="connsiteX62" fmla="*/ 10130090 w 12192000"/>
              <a:gd name="connsiteY62" fmla="*/ 459520 h 4939827"/>
              <a:gd name="connsiteX63" fmla="*/ 10173456 w 12192000"/>
              <a:gd name="connsiteY63" fmla="*/ 457749 h 4939827"/>
              <a:gd name="connsiteX64" fmla="*/ 10218232 w 12192000"/>
              <a:gd name="connsiteY64" fmla="*/ 459820 h 4939827"/>
              <a:gd name="connsiteX65" fmla="*/ 10354176 w 12192000"/>
              <a:gd name="connsiteY65" fmla="*/ 471377 h 4939827"/>
              <a:gd name="connsiteX66" fmla="*/ 10430681 w 12192000"/>
              <a:gd name="connsiteY66" fmla="*/ 481226 h 4939827"/>
              <a:gd name="connsiteX67" fmla="*/ 10478169 w 12192000"/>
              <a:gd name="connsiteY67" fmla="*/ 481774 h 4939827"/>
              <a:gd name="connsiteX68" fmla="*/ 10540907 w 12192000"/>
              <a:gd name="connsiteY68" fmla="*/ 485607 h 4939827"/>
              <a:gd name="connsiteX69" fmla="*/ 10614941 w 12192000"/>
              <a:gd name="connsiteY69" fmla="*/ 487592 h 4939827"/>
              <a:gd name="connsiteX70" fmla="*/ 10674098 w 12192000"/>
              <a:gd name="connsiteY70" fmla="*/ 521656 h 4939827"/>
              <a:gd name="connsiteX71" fmla="*/ 10874834 w 12192000"/>
              <a:gd name="connsiteY71" fmla="*/ 574867 h 4939827"/>
              <a:gd name="connsiteX72" fmla="*/ 10944981 w 12192000"/>
              <a:gd name="connsiteY72" fmla="*/ 615042 h 4939827"/>
              <a:gd name="connsiteX73" fmla="*/ 11006376 w 12192000"/>
              <a:gd name="connsiteY73" fmla="*/ 645957 h 4939827"/>
              <a:gd name="connsiteX74" fmla="*/ 11076308 w 12192000"/>
              <a:gd name="connsiteY74" fmla="*/ 675698 h 4939827"/>
              <a:gd name="connsiteX75" fmla="*/ 11148789 w 12192000"/>
              <a:gd name="connsiteY75" fmla="*/ 685041 h 4939827"/>
              <a:gd name="connsiteX76" fmla="*/ 11249129 w 12192000"/>
              <a:gd name="connsiteY76" fmla="*/ 684218 h 4939827"/>
              <a:gd name="connsiteX77" fmla="*/ 11299915 w 12192000"/>
              <a:gd name="connsiteY77" fmla="*/ 692177 h 4939827"/>
              <a:gd name="connsiteX78" fmla="*/ 11386973 w 12192000"/>
              <a:gd name="connsiteY78" fmla="*/ 708209 h 4939827"/>
              <a:gd name="connsiteX79" fmla="*/ 11500105 w 12192000"/>
              <a:gd name="connsiteY79" fmla="*/ 735014 h 4939827"/>
              <a:gd name="connsiteX80" fmla="*/ 11621735 w 12192000"/>
              <a:gd name="connsiteY80" fmla="*/ 789584 h 4939827"/>
              <a:gd name="connsiteX81" fmla="*/ 11691200 w 12192000"/>
              <a:gd name="connsiteY81" fmla="*/ 867902 h 4939827"/>
              <a:gd name="connsiteX82" fmla="*/ 11819427 w 12192000"/>
              <a:gd name="connsiteY82" fmla="*/ 911634 h 4939827"/>
              <a:gd name="connsiteX83" fmla="*/ 11969720 w 12192000"/>
              <a:gd name="connsiteY83" fmla="*/ 964737 h 4939827"/>
              <a:gd name="connsiteX84" fmla="*/ 12055766 w 12192000"/>
              <a:gd name="connsiteY84" fmla="*/ 991268 h 4939827"/>
              <a:gd name="connsiteX85" fmla="*/ 12171539 w 12192000"/>
              <a:gd name="connsiteY85" fmla="*/ 995427 h 4939827"/>
              <a:gd name="connsiteX86" fmla="*/ 12187831 w 12192000"/>
              <a:gd name="connsiteY86" fmla="*/ 996580 h 4939827"/>
              <a:gd name="connsiteX87" fmla="*/ 12192000 w 12192000"/>
              <a:gd name="connsiteY87" fmla="*/ 996726 h 4939827"/>
              <a:gd name="connsiteX88" fmla="*/ 12192000 w 12192000"/>
              <a:gd name="connsiteY88" fmla="*/ 4939827 h 4939827"/>
              <a:gd name="connsiteX89" fmla="*/ 0 w 12192000"/>
              <a:gd name="connsiteY89" fmla="*/ 4939827 h 4939827"/>
              <a:gd name="connsiteX90" fmla="*/ 0 w 12192000"/>
              <a:gd name="connsiteY90" fmla="*/ 512043 h 4939827"/>
              <a:gd name="connsiteX91" fmla="*/ 7381 w 12192000"/>
              <a:gd name="connsiteY91" fmla="*/ 512580 h 4939827"/>
              <a:gd name="connsiteX92" fmla="*/ 100029 w 12192000"/>
              <a:gd name="connsiteY92" fmla="*/ 504758 h 4939827"/>
              <a:gd name="connsiteX93" fmla="*/ 155244 w 12192000"/>
              <a:gd name="connsiteY93" fmla="*/ 525130 h 4939827"/>
              <a:gd name="connsiteX94" fmla="*/ 254366 w 12192000"/>
              <a:gd name="connsiteY94" fmla="*/ 534449 h 4939827"/>
              <a:gd name="connsiteX95" fmla="*/ 447292 w 12192000"/>
              <a:gd name="connsiteY95" fmla="*/ 542725 h 4939827"/>
              <a:gd name="connsiteX96" fmla="*/ 628105 w 12192000"/>
              <a:gd name="connsiteY96" fmla="*/ 547853 h 4939827"/>
              <a:gd name="connsiteX97" fmla="*/ 783146 w 12192000"/>
              <a:gd name="connsiteY97" fmla="*/ 591799 h 4939827"/>
              <a:gd name="connsiteX98" fmla="*/ 1043676 w 12192000"/>
              <a:gd name="connsiteY98" fmla="*/ 591887 h 4939827"/>
              <a:gd name="connsiteX99" fmla="*/ 1281816 w 12192000"/>
              <a:gd name="connsiteY99" fmla="*/ 520946 h 4939827"/>
              <a:gd name="connsiteX100" fmla="*/ 1486347 w 12192000"/>
              <a:gd name="connsiteY100" fmla="*/ 487310 h 4939827"/>
              <a:gd name="connsiteX101" fmla="*/ 1568079 w 12192000"/>
              <a:gd name="connsiteY101" fmla="*/ 462531 h 4939827"/>
              <a:gd name="connsiteX102" fmla="*/ 1622516 w 12192000"/>
              <a:gd name="connsiteY102" fmla="*/ 466058 h 4939827"/>
              <a:gd name="connsiteX103" fmla="*/ 1655457 w 12192000"/>
              <a:gd name="connsiteY103" fmla="*/ 465359 h 4939827"/>
              <a:gd name="connsiteX104" fmla="*/ 1717454 w 12192000"/>
              <a:gd name="connsiteY104" fmla="*/ 417203 h 4939827"/>
              <a:gd name="connsiteX105" fmla="*/ 1913794 w 12192000"/>
              <a:gd name="connsiteY105" fmla="*/ 365255 h 4939827"/>
              <a:gd name="connsiteX106" fmla="*/ 2129762 w 12192000"/>
              <a:gd name="connsiteY106" fmla="*/ 367832 h 4939827"/>
              <a:gd name="connsiteX107" fmla="*/ 2376970 w 12192000"/>
              <a:gd name="connsiteY107" fmla="*/ 350129 h 4939827"/>
              <a:gd name="connsiteX108" fmla="*/ 2480155 w 12192000"/>
              <a:gd name="connsiteY108" fmla="*/ 359227 h 4939827"/>
              <a:gd name="connsiteX109" fmla="*/ 2586782 w 12192000"/>
              <a:gd name="connsiteY109" fmla="*/ 339352 h 4939827"/>
              <a:gd name="connsiteX110" fmla="*/ 2679617 w 12192000"/>
              <a:gd name="connsiteY110" fmla="*/ 305383 h 4939827"/>
              <a:gd name="connsiteX111" fmla="*/ 2788947 w 12192000"/>
              <a:gd name="connsiteY111" fmla="*/ 250375 h 4939827"/>
              <a:gd name="connsiteX112" fmla="*/ 2965530 w 12192000"/>
              <a:gd name="connsiteY112" fmla="*/ 245958 h 4939827"/>
              <a:gd name="connsiteX113" fmla="*/ 3103677 w 12192000"/>
              <a:gd name="connsiteY113" fmla="*/ 209527 h 4939827"/>
              <a:gd name="connsiteX114" fmla="*/ 3126759 w 12192000"/>
              <a:gd name="connsiteY114" fmla="*/ 211226 h 4939827"/>
              <a:gd name="connsiteX115" fmla="*/ 3164020 w 12192000"/>
              <a:gd name="connsiteY115" fmla="*/ 212779 h 4939827"/>
              <a:gd name="connsiteX116" fmla="*/ 3285019 w 12192000"/>
              <a:gd name="connsiteY116" fmla="*/ 220535 h 4939827"/>
              <a:gd name="connsiteX117" fmla="*/ 3365154 w 12192000"/>
              <a:gd name="connsiteY117" fmla="*/ 226416 h 4939827"/>
              <a:gd name="connsiteX118" fmla="*/ 3367507 w 12192000"/>
              <a:gd name="connsiteY118" fmla="*/ 225416 h 4939827"/>
              <a:gd name="connsiteX119" fmla="*/ 3387567 w 12192000"/>
              <a:gd name="connsiteY119" fmla="*/ 227103 h 4939827"/>
              <a:gd name="connsiteX120" fmla="*/ 3498001 w 12192000"/>
              <a:gd name="connsiteY120" fmla="*/ 231941 h 4939827"/>
              <a:gd name="connsiteX121" fmla="*/ 3561557 w 12192000"/>
              <a:gd name="connsiteY121" fmla="*/ 228095 h 4939827"/>
              <a:gd name="connsiteX122" fmla="*/ 3611920 w 12192000"/>
              <a:gd name="connsiteY122" fmla="*/ 218094 h 4939827"/>
              <a:gd name="connsiteX123" fmla="*/ 3620528 w 12192000"/>
              <a:gd name="connsiteY123" fmla="*/ 218788 h 4939827"/>
              <a:gd name="connsiteX124" fmla="*/ 3620766 w 12192000"/>
              <a:gd name="connsiteY124" fmla="*/ 218511 h 4939827"/>
              <a:gd name="connsiteX125" fmla="*/ 3629977 w 12192000"/>
              <a:gd name="connsiteY125" fmla="*/ 218664 h 4939827"/>
              <a:gd name="connsiteX126" fmla="*/ 3636217 w 12192000"/>
              <a:gd name="connsiteY126" fmla="*/ 220048 h 4939827"/>
              <a:gd name="connsiteX127" fmla="*/ 3709484 w 12192000"/>
              <a:gd name="connsiteY127" fmla="*/ 186927 h 4939827"/>
              <a:gd name="connsiteX128" fmla="*/ 3761342 w 12192000"/>
              <a:gd name="connsiteY128" fmla="*/ 177474 h 4939827"/>
              <a:gd name="connsiteX129" fmla="*/ 3799748 w 12192000"/>
              <a:gd name="connsiteY129" fmla="*/ 167154 h 4939827"/>
              <a:gd name="connsiteX130" fmla="*/ 3922756 w 12192000"/>
              <a:gd name="connsiteY130" fmla="*/ 194044 h 4939827"/>
              <a:gd name="connsiteX131" fmla="*/ 4028476 w 12192000"/>
              <a:gd name="connsiteY131" fmla="*/ 223679 h 4939827"/>
              <a:gd name="connsiteX132" fmla="*/ 4191582 w 12192000"/>
              <a:gd name="connsiteY132" fmla="*/ 238952 h 4939827"/>
              <a:gd name="connsiteX133" fmla="*/ 4251024 w 12192000"/>
              <a:gd name="connsiteY133" fmla="*/ 240874 h 4939827"/>
              <a:gd name="connsiteX134" fmla="*/ 4355275 w 12192000"/>
              <a:gd name="connsiteY134" fmla="*/ 260205 h 4939827"/>
              <a:gd name="connsiteX135" fmla="*/ 4423807 w 12192000"/>
              <a:gd name="connsiteY135" fmla="*/ 270366 h 4939827"/>
              <a:gd name="connsiteX136" fmla="*/ 4558432 w 12192000"/>
              <a:gd name="connsiteY136" fmla="*/ 269194 h 4939827"/>
              <a:gd name="connsiteX137" fmla="*/ 4635061 w 12192000"/>
              <a:gd name="connsiteY137" fmla="*/ 280682 h 4939827"/>
              <a:gd name="connsiteX138" fmla="*/ 4807427 w 12192000"/>
              <a:gd name="connsiteY138" fmla="*/ 276835 h 4939827"/>
              <a:gd name="connsiteX139" fmla="*/ 5028933 w 12192000"/>
              <a:gd name="connsiteY139" fmla="*/ 183887 h 4939827"/>
              <a:gd name="connsiteX140" fmla="*/ 5093642 w 12192000"/>
              <a:gd name="connsiteY140" fmla="*/ 177214 h 4939827"/>
              <a:gd name="connsiteX141" fmla="*/ 5102642 w 12192000"/>
              <a:gd name="connsiteY141" fmla="*/ 186816 h 4939827"/>
              <a:gd name="connsiteX142" fmla="*/ 5193590 w 12192000"/>
              <a:gd name="connsiteY142" fmla="*/ 156458 h 4939827"/>
              <a:gd name="connsiteX143" fmla="*/ 5323922 w 12192000"/>
              <a:gd name="connsiteY143" fmla="*/ 146332 h 4939827"/>
              <a:gd name="connsiteX144" fmla="*/ 5421860 w 12192000"/>
              <a:gd name="connsiteY144" fmla="*/ 167298 h 4939827"/>
              <a:gd name="connsiteX145" fmla="*/ 5476948 w 12192000"/>
              <a:gd name="connsiteY145" fmla="*/ 173249 h 4939827"/>
              <a:gd name="connsiteX146" fmla="*/ 5516842 w 12192000"/>
              <a:gd name="connsiteY146" fmla="*/ 184018 h 4939827"/>
              <a:gd name="connsiteX147" fmla="*/ 5619415 w 12192000"/>
              <a:gd name="connsiteY147" fmla="*/ 176781 h 4939827"/>
              <a:gd name="connsiteX148" fmla="*/ 5789867 w 12192000"/>
              <a:gd name="connsiteY148" fmla="*/ 150304 h 4939827"/>
              <a:gd name="connsiteX149" fmla="*/ 5825953 w 12192000"/>
              <a:gd name="connsiteY149" fmla="*/ 147907 h 4939827"/>
              <a:gd name="connsiteX150" fmla="*/ 5856168 w 12192000"/>
              <a:gd name="connsiteY150" fmla="*/ 158719 h 4939827"/>
              <a:gd name="connsiteX151" fmla="*/ 5862476 w 12192000"/>
              <a:gd name="connsiteY151" fmla="*/ 172447 h 4939827"/>
              <a:gd name="connsiteX152" fmla="*/ 5882195 w 12192000"/>
              <a:gd name="connsiteY152" fmla="*/ 173195 h 4939827"/>
              <a:gd name="connsiteX153" fmla="*/ 5887271 w 12192000"/>
              <a:gd name="connsiteY153" fmla="*/ 176084 h 4939827"/>
              <a:gd name="connsiteX154" fmla="*/ 5921577 w 12192000"/>
              <a:gd name="connsiteY154" fmla="*/ 169858 h 4939827"/>
              <a:gd name="connsiteX155" fmla="*/ 5983240 w 12192000"/>
              <a:gd name="connsiteY155" fmla="*/ 152755 h 4939827"/>
              <a:gd name="connsiteX156" fmla="*/ 6152287 w 12192000"/>
              <a:gd name="connsiteY156" fmla="*/ 116736 h 4939827"/>
              <a:gd name="connsiteX157" fmla="*/ 6415830 w 12192000"/>
              <a:gd name="connsiteY157" fmla="*/ 136006 h 4939827"/>
              <a:gd name="connsiteX158" fmla="*/ 6756965 w 12192000"/>
              <a:gd name="connsiteY158" fmla="*/ 57636 h 4939827"/>
              <a:gd name="connsiteX159" fmla="*/ 6819400 w 12192000"/>
              <a:gd name="connsiteY159" fmla="*/ 30742 h 4939827"/>
              <a:gd name="connsiteX160" fmla="*/ 6986370 w 12192000"/>
              <a:gd name="connsiteY160" fmla="*/ 12659 h 4939827"/>
              <a:gd name="connsiteX161" fmla="*/ 6989536 w 12192000"/>
              <a:gd name="connsiteY161" fmla="*/ 14528 h 4939827"/>
              <a:gd name="connsiteX162" fmla="*/ 7015933 w 12192000"/>
              <a:gd name="connsiteY162" fmla="*/ 9653 h 4939827"/>
              <a:gd name="connsiteX163" fmla="*/ 7020592 w 12192000"/>
              <a:gd name="connsiteY163" fmla="*/ 1651 h 4939827"/>
              <a:gd name="connsiteX164" fmla="*/ 7025905 w 12192000"/>
              <a:gd name="connsiteY16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877301 w 12192000"/>
              <a:gd name="connsiteY15" fmla="*/ 186153 h 4939827"/>
              <a:gd name="connsiteX16" fmla="*/ 7952584 w 12192000"/>
              <a:gd name="connsiteY16" fmla="*/ 170181 h 4939827"/>
              <a:gd name="connsiteX17" fmla="*/ 8009534 w 12192000"/>
              <a:gd name="connsiteY17" fmla="*/ 176441 h 4939827"/>
              <a:gd name="connsiteX18" fmla="*/ 8058681 w 12192000"/>
              <a:gd name="connsiteY18" fmla="*/ 219431 h 4939827"/>
              <a:gd name="connsiteX19" fmla="*/ 8126175 w 12192000"/>
              <a:gd name="connsiteY19" fmla="*/ 240005 h 4939827"/>
              <a:gd name="connsiteX20" fmla="*/ 8166439 w 12192000"/>
              <a:gd name="connsiteY20" fmla="*/ 252699 h 4939827"/>
              <a:gd name="connsiteX21" fmla="*/ 8281371 w 12192000"/>
              <a:gd name="connsiteY21" fmla="*/ 256875 h 4939827"/>
              <a:gd name="connsiteX22" fmla="*/ 8381609 w 12192000"/>
              <a:gd name="connsiteY22" fmla="*/ 240618 h 4939827"/>
              <a:gd name="connsiteX23" fmla="*/ 8406759 w 12192000"/>
              <a:gd name="connsiteY23" fmla="*/ 232517 h 4939827"/>
              <a:gd name="connsiteX24" fmla="*/ 8426506 w 12192000"/>
              <a:gd name="connsiteY24" fmla="*/ 241842 h 4939827"/>
              <a:gd name="connsiteX25" fmla="*/ 8427949 w 12192000"/>
              <a:gd name="connsiteY25" fmla="*/ 240981 h 4939827"/>
              <a:gd name="connsiteX26" fmla="*/ 8441468 w 12192000"/>
              <a:gd name="connsiteY26" fmla="*/ 241157 h 4939827"/>
              <a:gd name="connsiteX27" fmla="*/ 8565757 w 12192000"/>
              <a:gd name="connsiteY27" fmla="*/ 255317 h 4939827"/>
              <a:gd name="connsiteX28" fmla="*/ 8573171 w 12192000"/>
              <a:gd name="connsiteY28" fmla="*/ 258426 h 4939827"/>
              <a:gd name="connsiteX29" fmla="*/ 8573548 w 12192000"/>
              <a:gd name="connsiteY29" fmla="*/ 258241 h 4939827"/>
              <a:gd name="connsiteX30" fmla="*/ 8581827 w 12192000"/>
              <a:gd name="connsiteY30" fmla="*/ 261028 h 4939827"/>
              <a:gd name="connsiteX31" fmla="*/ 8586687 w 12192000"/>
              <a:gd name="connsiteY31" fmla="*/ 264089 h 4939827"/>
              <a:gd name="connsiteX32" fmla="*/ 8601067 w 12192000"/>
              <a:gd name="connsiteY32" fmla="*/ 270114 h 4939827"/>
              <a:gd name="connsiteX33" fmla="*/ 8672650 w 12192000"/>
              <a:gd name="connsiteY33" fmla="*/ 254821 h 4939827"/>
              <a:gd name="connsiteX34" fmla="*/ 8785543 w 12192000"/>
              <a:gd name="connsiteY34" fmla="*/ 263406 h 4939827"/>
              <a:gd name="connsiteX35" fmla="*/ 8830588 w 12192000"/>
              <a:gd name="connsiteY35" fmla="*/ 265483 h 4939827"/>
              <a:gd name="connsiteX36" fmla="*/ 8905142 w 12192000"/>
              <a:gd name="connsiteY36" fmla="*/ 264958 h 4939827"/>
              <a:gd name="connsiteX37" fmla="*/ 8968582 w 12192000"/>
              <a:gd name="connsiteY37" fmla="*/ 262728 h 4939827"/>
              <a:gd name="connsiteX38" fmla="*/ 8972994 w 12192000"/>
              <a:gd name="connsiteY38" fmla="*/ 263284 h 4939827"/>
              <a:gd name="connsiteX39" fmla="*/ 9004605 w 12192000"/>
              <a:gd name="connsiteY39" fmla="*/ 258041 h 4939827"/>
              <a:gd name="connsiteX40" fmla="*/ 9016165 w 12192000"/>
              <a:gd name="connsiteY40" fmla="*/ 261258 h 4939827"/>
              <a:gd name="connsiteX41" fmla="*/ 9043297 w 12192000"/>
              <a:gd name="connsiteY41" fmla="*/ 281547 h 4939827"/>
              <a:gd name="connsiteX42" fmla="*/ 9048315 w 12192000"/>
              <a:gd name="connsiteY42" fmla="*/ 279264 h 4939827"/>
              <a:gd name="connsiteX43" fmla="*/ 9054706 w 12192000"/>
              <a:gd name="connsiteY43" fmla="*/ 278538 h 4939827"/>
              <a:gd name="connsiteX44" fmla="*/ 9070919 w 12192000"/>
              <a:gd name="connsiteY44" fmla="*/ 281810 h 4939827"/>
              <a:gd name="connsiteX45" fmla="*/ 9076813 w 12192000"/>
              <a:gd name="connsiteY45" fmla="*/ 283909 h 4939827"/>
              <a:gd name="connsiteX46" fmla="*/ 9085871 w 12192000"/>
              <a:gd name="connsiteY46" fmla="*/ 285133 h 4939827"/>
              <a:gd name="connsiteX47" fmla="*/ 9086159 w 12192000"/>
              <a:gd name="connsiteY47" fmla="*/ 284887 h 4939827"/>
              <a:gd name="connsiteX48" fmla="*/ 9134606 w 12192000"/>
              <a:gd name="connsiteY48" fmla="*/ 288168 h 4939827"/>
              <a:gd name="connsiteX49" fmla="*/ 9195590 w 12192000"/>
              <a:gd name="connsiteY49" fmla="*/ 279568 h 4939827"/>
              <a:gd name="connsiteX50" fmla="*/ 9219336 w 12192000"/>
              <a:gd name="connsiteY50" fmla="*/ 278133 h 4939827"/>
              <a:gd name="connsiteX51" fmla="*/ 9232362 w 12192000"/>
              <a:gd name="connsiteY51" fmla="*/ 275894 h 4939827"/>
              <a:gd name="connsiteX52" fmla="*/ 9233396 w 12192000"/>
              <a:gd name="connsiteY52" fmla="*/ 274803 h 4939827"/>
              <a:gd name="connsiteX53" fmla="*/ 9256213 w 12192000"/>
              <a:gd name="connsiteY53" fmla="*/ 281576 h 4939827"/>
              <a:gd name="connsiteX54" fmla="*/ 9371484 w 12192000"/>
              <a:gd name="connsiteY54" fmla="*/ 329634 h 4939827"/>
              <a:gd name="connsiteX55" fmla="*/ 9404829 w 12192000"/>
              <a:gd name="connsiteY55" fmla="*/ 339038 h 4939827"/>
              <a:gd name="connsiteX56" fmla="*/ 9427021 w 12192000"/>
              <a:gd name="connsiteY56" fmla="*/ 358784 h 4939827"/>
              <a:gd name="connsiteX57" fmla="*/ 9670844 w 12192000"/>
              <a:gd name="connsiteY57" fmla="*/ 405128 h 4939827"/>
              <a:gd name="connsiteX58" fmla="*/ 9816083 w 12192000"/>
              <a:gd name="connsiteY58" fmla="*/ 416573 h 4939827"/>
              <a:gd name="connsiteX59" fmla="*/ 9936741 w 12192000"/>
              <a:gd name="connsiteY59" fmla="*/ 437044 h 4939827"/>
              <a:gd name="connsiteX60" fmla="*/ 10050093 w 12192000"/>
              <a:gd name="connsiteY60" fmla="*/ 443783 h 4939827"/>
              <a:gd name="connsiteX61" fmla="*/ 10130090 w 12192000"/>
              <a:gd name="connsiteY61" fmla="*/ 459520 h 4939827"/>
              <a:gd name="connsiteX62" fmla="*/ 10173456 w 12192000"/>
              <a:gd name="connsiteY62" fmla="*/ 457749 h 4939827"/>
              <a:gd name="connsiteX63" fmla="*/ 10218232 w 12192000"/>
              <a:gd name="connsiteY63" fmla="*/ 459820 h 4939827"/>
              <a:gd name="connsiteX64" fmla="*/ 10354176 w 12192000"/>
              <a:gd name="connsiteY64" fmla="*/ 471377 h 4939827"/>
              <a:gd name="connsiteX65" fmla="*/ 10430681 w 12192000"/>
              <a:gd name="connsiteY65" fmla="*/ 481226 h 4939827"/>
              <a:gd name="connsiteX66" fmla="*/ 10478169 w 12192000"/>
              <a:gd name="connsiteY66" fmla="*/ 481774 h 4939827"/>
              <a:gd name="connsiteX67" fmla="*/ 10540907 w 12192000"/>
              <a:gd name="connsiteY67" fmla="*/ 485607 h 4939827"/>
              <a:gd name="connsiteX68" fmla="*/ 10614941 w 12192000"/>
              <a:gd name="connsiteY68" fmla="*/ 487592 h 4939827"/>
              <a:gd name="connsiteX69" fmla="*/ 10674098 w 12192000"/>
              <a:gd name="connsiteY69" fmla="*/ 521656 h 4939827"/>
              <a:gd name="connsiteX70" fmla="*/ 10874834 w 12192000"/>
              <a:gd name="connsiteY70" fmla="*/ 574867 h 4939827"/>
              <a:gd name="connsiteX71" fmla="*/ 10944981 w 12192000"/>
              <a:gd name="connsiteY71" fmla="*/ 615042 h 4939827"/>
              <a:gd name="connsiteX72" fmla="*/ 11006376 w 12192000"/>
              <a:gd name="connsiteY72" fmla="*/ 645957 h 4939827"/>
              <a:gd name="connsiteX73" fmla="*/ 11076308 w 12192000"/>
              <a:gd name="connsiteY73" fmla="*/ 675698 h 4939827"/>
              <a:gd name="connsiteX74" fmla="*/ 11148789 w 12192000"/>
              <a:gd name="connsiteY74" fmla="*/ 685041 h 4939827"/>
              <a:gd name="connsiteX75" fmla="*/ 11249129 w 12192000"/>
              <a:gd name="connsiteY75" fmla="*/ 684218 h 4939827"/>
              <a:gd name="connsiteX76" fmla="*/ 11299915 w 12192000"/>
              <a:gd name="connsiteY76" fmla="*/ 692177 h 4939827"/>
              <a:gd name="connsiteX77" fmla="*/ 11386973 w 12192000"/>
              <a:gd name="connsiteY77" fmla="*/ 708209 h 4939827"/>
              <a:gd name="connsiteX78" fmla="*/ 11500105 w 12192000"/>
              <a:gd name="connsiteY78" fmla="*/ 735014 h 4939827"/>
              <a:gd name="connsiteX79" fmla="*/ 11621735 w 12192000"/>
              <a:gd name="connsiteY79" fmla="*/ 789584 h 4939827"/>
              <a:gd name="connsiteX80" fmla="*/ 11691200 w 12192000"/>
              <a:gd name="connsiteY80" fmla="*/ 867902 h 4939827"/>
              <a:gd name="connsiteX81" fmla="*/ 11819427 w 12192000"/>
              <a:gd name="connsiteY81" fmla="*/ 911634 h 4939827"/>
              <a:gd name="connsiteX82" fmla="*/ 11969720 w 12192000"/>
              <a:gd name="connsiteY82" fmla="*/ 964737 h 4939827"/>
              <a:gd name="connsiteX83" fmla="*/ 12055766 w 12192000"/>
              <a:gd name="connsiteY83" fmla="*/ 991268 h 4939827"/>
              <a:gd name="connsiteX84" fmla="*/ 12171539 w 12192000"/>
              <a:gd name="connsiteY84" fmla="*/ 995427 h 4939827"/>
              <a:gd name="connsiteX85" fmla="*/ 12187831 w 12192000"/>
              <a:gd name="connsiteY85" fmla="*/ 996580 h 4939827"/>
              <a:gd name="connsiteX86" fmla="*/ 12192000 w 12192000"/>
              <a:gd name="connsiteY86" fmla="*/ 996726 h 4939827"/>
              <a:gd name="connsiteX87" fmla="*/ 12192000 w 12192000"/>
              <a:gd name="connsiteY87" fmla="*/ 4939827 h 4939827"/>
              <a:gd name="connsiteX88" fmla="*/ 0 w 12192000"/>
              <a:gd name="connsiteY88" fmla="*/ 4939827 h 4939827"/>
              <a:gd name="connsiteX89" fmla="*/ 0 w 12192000"/>
              <a:gd name="connsiteY89" fmla="*/ 512043 h 4939827"/>
              <a:gd name="connsiteX90" fmla="*/ 7381 w 12192000"/>
              <a:gd name="connsiteY90" fmla="*/ 512580 h 4939827"/>
              <a:gd name="connsiteX91" fmla="*/ 100029 w 12192000"/>
              <a:gd name="connsiteY91" fmla="*/ 504758 h 4939827"/>
              <a:gd name="connsiteX92" fmla="*/ 155244 w 12192000"/>
              <a:gd name="connsiteY92" fmla="*/ 525130 h 4939827"/>
              <a:gd name="connsiteX93" fmla="*/ 254366 w 12192000"/>
              <a:gd name="connsiteY93" fmla="*/ 534449 h 4939827"/>
              <a:gd name="connsiteX94" fmla="*/ 447292 w 12192000"/>
              <a:gd name="connsiteY94" fmla="*/ 542725 h 4939827"/>
              <a:gd name="connsiteX95" fmla="*/ 628105 w 12192000"/>
              <a:gd name="connsiteY95" fmla="*/ 547853 h 4939827"/>
              <a:gd name="connsiteX96" fmla="*/ 783146 w 12192000"/>
              <a:gd name="connsiteY96" fmla="*/ 591799 h 4939827"/>
              <a:gd name="connsiteX97" fmla="*/ 1043676 w 12192000"/>
              <a:gd name="connsiteY97" fmla="*/ 591887 h 4939827"/>
              <a:gd name="connsiteX98" fmla="*/ 1281816 w 12192000"/>
              <a:gd name="connsiteY98" fmla="*/ 520946 h 4939827"/>
              <a:gd name="connsiteX99" fmla="*/ 1486347 w 12192000"/>
              <a:gd name="connsiteY99" fmla="*/ 487310 h 4939827"/>
              <a:gd name="connsiteX100" fmla="*/ 1568079 w 12192000"/>
              <a:gd name="connsiteY100" fmla="*/ 462531 h 4939827"/>
              <a:gd name="connsiteX101" fmla="*/ 1622516 w 12192000"/>
              <a:gd name="connsiteY101" fmla="*/ 466058 h 4939827"/>
              <a:gd name="connsiteX102" fmla="*/ 1655457 w 12192000"/>
              <a:gd name="connsiteY102" fmla="*/ 465359 h 4939827"/>
              <a:gd name="connsiteX103" fmla="*/ 1717454 w 12192000"/>
              <a:gd name="connsiteY103" fmla="*/ 417203 h 4939827"/>
              <a:gd name="connsiteX104" fmla="*/ 1913794 w 12192000"/>
              <a:gd name="connsiteY104" fmla="*/ 365255 h 4939827"/>
              <a:gd name="connsiteX105" fmla="*/ 2129762 w 12192000"/>
              <a:gd name="connsiteY105" fmla="*/ 367832 h 4939827"/>
              <a:gd name="connsiteX106" fmla="*/ 2376970 w 12192000"/>
              <a:gd name="connsiteY106" fmla="*/ 350129 h 4939827"/>
              <a:gd name="connsiteX107" fmla="*/ 2480155 w 12192000"/>
              <a:gd name="connsiteY107" fmla="*/ 359227 h 4939827"/>
              <a:gd name="connsiteX108" fmla="*/ 2586782 w 12192000"/>
              <a:gd name="connsiteY108" fmla="*/ 339352 h 4939827"/>
              <a:gd name="connsiteX109" fmla="*/ 2679617 w 12192000"/>
              <a:gd name="connsiteY109" fmla="*/ 305383 h 4939827"/>
              <a:gd name="connsiteX110" fmla="*/ 2788947 w 12192000"/>
              <a:gd name="connsiteY110" fmla="*/ 250375 h 4939827"/>
              <a:gd name="connsiteX111" fmla="*/ 2965530 w 12192000"/>
              <a:gd name="connsiteY111" fmla="*/ 245958 h 4939827"/>
              <a:gd name="connsiteX112" fmla="*/ 3103677 w 12192000"/>
              <a:gd name="connsiteY112" fmla="*/ 209527 h 4939827"/>
              <a:gd name="connsiteX113" fmla="*/ 3126759 w 12192000"/>
              <a:gd name="connsiteY113" fmla="*/ 211226 h 4939827"/>
              <a:gd name="connsiteX114" fmla="*/ 3164020 w 12192000"/>
              <a:gd name="connsiteY114" fmla="*/ 212779 h 4939827"/>
              <a:gd name="connsiteX115" fmla="*/ 3285019 w 12192000"/>
              <a:gd name="connsiteY115" fmla="*/ 220535 h 4939827"/>
              <a:gd name="connsiteX116" fmla="*/ 3365154 w 12192000"/>
              <a:gd name="connsiteY116" fmla="*/ 226416 h 4939827"/>
              <a:gd name="connsiteX117" fmla="*/ 3367507 w 12192000"/>
              <a:gd name="connsiteY117" fmla="*/ 225416 h 4939827"/>
              <a:gd name="connsiteX118" fmla="*/ 3387567 w 12192000"/>
              <a:gd name="connsiteY118" fmla="*/ 227103 h 4939827"/>
              <a:gd name="connsiteX119" fmla="*/ 3498001 w 12192000"/>
              <a:gd name="connsiteY119" fmla="*/ 231941 h 4939827"/>
              <a:gd name="connsiteX120" fmla="*/ 3561557 w 12192000"/>
              <a:gd name="connsiteY120" fmla="*/ 228095 h 4939827"/>
              <a:gd name="connsiteX121" fmla="*/ 3611920 w 12192000"/>
              <a:gd name="connsiteY121" fmla="*/ 218094 h 4939827"/>
              <a:gd name="connsiteX122" fmla="*/ 3620528 w 12192000"/>
              <a:gd name="connsiteY122" fmla="*/ 218788 h 4939827"/>
              <a:gd name="connsiteX123" fmla="*/ 3620766 w 12192000"/>
              <a:gd name="connsiteY123" fmla="*/ 218511 h 4939827"/>
              <a:gd name="connsiteX124" fmla="*/ 3629977 w 12192000"/>
              <a:gd name="connsiteY124" fmla="*/ 218664 h 4939827"/>
              <a:gd name="connsiteX125" fmla="*/ 3636217 w 12192000"/>
              <a:gd name="connsiteY125" fmla="*/ 220048 h 4939827"/>
              <a:gd name="connsiteX126" fmla="*/ 3709484 w 12192000"/>
              <a:gd name="connsiteY126" fmla="*/ 186927 h 4939827"/>
              <a:gd name="connsiteX127" fmla="*/ 3761342 w 12192000"/>
              <a:gd name="connsiteY127" fmla="*/ 177474 h 4939827"/>
              <a:gd name="connsiteX128" fmla="*/ 3799748 w 12192000"/>
              <a:gd name="connsiteY128" fmla="*/ 167154 h 4939827"/>
              <a:gd name="connsiteX129" fmla="*/ 3922756 w 12192000"/>
              <a:gd name="connsiteY129" fmla="*/ 194044 h 4939827"/>
              <a:gd name="connsiteX130" fmla="*/ 4028476 w 12192000"/>
              <a:gd name="connsiteY130" fmla="*/ 223679 h 4939827"/>
              <a:gd name="connsiteX131" fmla="*/ 4191582 w 12192000"/>
              <a:gd name="connsiteY131" fmla="*/ 238952 h 4939827"/>
              <a:gd name="connsiteX132" fmla="*/ 4251024 w 12192000"/>
              <a:gd name="connsiteY132" fmla="*/ 240874 h 4939827"/>
              <a:gd name="connsiteX133" fmla="*/ 4355275 w 12192000"/>
              <a:gd name="connsiteY133" fmla="*/ 260205 h 4939827"/>
              <a:gd name="connsiteX134" fmla="*/ 4423807 w 12192000"/>
              <a:gd name="connsiteY134" fmla="*/ 270366 h 4939827"/>
              <a:gd name="connsiteX135" fmla="*/ 4558432 w 12192000"/>
              <a:gd name="connsiteY135" fmla="*/ 269194 h 4939827"/>
              <a:gd name="connsiteX136" fmla="*/ 4635061 w 12192000"/>
              <a:gd name="connsiteY136" fmla="*/ 280682 h 4939827"/>
              <a:gd name="connsiteX137" fmla="*/ 4807427 w 12192000"/>
              <a:gd name="connsiteY137" fmla="*/ 276835 h 4939827"/>
              <a:gd name="connsiteX138" fmla="*/ 5028933 w 12192000"/>
              <a:gd name="connsiteY138" fmla="*/ 183887 h 4939827"/>
              <a:gd name="connsiteX139" fmla="*/ 5093642 w 12192000"/>
              <a:gd name="connsiteY139" fmla="*/ 177214 h 4939827"/>
              <a:gd name="connsiteX140" fmla="*/ 5102642 w 12192000"/>
              <a:gd name="connsiteY140" fmla="*/ 186816 h 4939827"/>
              <a:gd name="connsiteX141" fmla="*/ 5193590 w 12192000"/>
              <a:gd name="connsiteY141" fmla="*/ 156458 h 4939827"/>
              <a:gd name="connsiteX142" fmla="*/ 5323922 w 12192000"/>
              <a:gd name="connsiteY142" fmla="*/ 146332 h 4939827"/>
              <a:gd name="connsiteX143" fmla="*/ 5421860 w 12192000"/>
              <a:gd name="connsiteY143" fmla="*/ 167298 h 4939827"/>
              <a:gd name="connsiteX144" fmla="*/ 5476948 w 12192000"/>
              <a:gd name="connsiteY144" fmla="*/ 173249 h 4939827"/>
              <a:gd name="connsiteX145" fmla="*/ 5516842 w 12192000"/>
              <a:gd name="connsiteY145" fmla="*/ 184018 h 4939827"/>
              <a:gd name="connsiteX146" fmla="*/ 5619415 w 12192000"/>
              <a:gd name="connsiteY146" fmla="*/ 176781 h 4939827"/>
              <a:gd name="connsiteX147" fmla="*/ 5789867 w 12192000"/>
              <a:gd name="connsiteY147" fmla="*/ 150304 h 4939827"/>
              <a:gd name="connsiteX148" fmla="*/ 5825953 w 12192000"/>
              <a:gd name="connsiteY148" fmla="*/ 147907 h 4939827"/>
              <a:gd name="connsiteX149" fmla="*/ 5856168 w 12192000"/>
              <a:gd name="connsiteY149" fmla="*/ 158719 h 4939827"/>
              <a:gd name="connsiteX150" fmla="*/ 5862476 w 12192000"/>
              <a:gd name="connsiteY150" fmla="*/ 172447 h 4939827"/>
              <a:gd name="connsiteX151" fmla="*/ 5882195 w 12192000"/>
              <a:gd name="connsiteY151" fmla="*/ 173195 h 4939827"/>
              <a:gd name="connsiteX152" fmla="*/ 5887271 w 12192000"/>
              <a:gd name="connsiteY152" fmla="*/ 176084 h 4939827"/>
              <a:gd name="connsiteX153" fmla="*/ 5921577 w 12192000"/>
              <a:gd name="connsiteY153" fmla="*/ 169858 h 4939827"/>
              <a:gd name="connsiteX154" fmla="*/ 5983240 w 12192000"/>
              <a:gd name="connsiteY154" fmla="*/ 152755 h 4939827"/>
              <a:gd name="connsiteX155" fmla="*/ 6152287 w 12192000"/>
              <a:gd name="connsiteY155" fmla="*/ 116736 h 4939827"/>
              <a:gd name="connsiteX156" fmla="*/ 6415830 w 12192000"/>
              <a:gd name="connsiteY156" fmla="*/ 136006 h 4939827"/>
              <a:gd name="connsiteX157" fmla="*/ 6756965 w 12192000"/>
              <a:gd name="connsiteY157" fmla="*/ 57636 h 4939827"/>
              <a:gd name="connsiteX158" fmla="*/ 6819400 w 12192000"/>
              <a:gd name="connsiteY158" fmla="*/ 30742 h 4939827"/>
              <a:gd name="connsiteX159" fmla="*/ 6986370 w 12192000"/>
              <a:gd name="connsiteY159" fmla="*/ 12659 h 4939827"/>
              <a:gd name="connsiteX160" fmla="*/ 6989536 w 12192000"/>
              <a:gd name="connsiteY160" fmla="*/ 14528 h 4939827"/>
              <a:gd name="connsiteX161" fmla="*/ 7015933 w 12192000"/>
              <a:gd name="connsiteY161" fmla="*/ 9653 h 4939827"/>
              <a:gd name="connsiteX162" fmla="*/ 7020592 w 12192000"/>
              <a:gd name="connsiteY162" fmla="*/ 1651 h 4939827"/>
              <a:gd name="connsiteX163" fmla="*/ 7025905 w 12192000"/>
              <a:gd name="connsiteY16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152287 w 12192000"/>
              <a:gd name="connsiteY154" fmla="*/ 116736 h 4939827"/>
              <a:gd name="connsiteX155" fmla="*/ 6415830 w 12192000"/>
              <a:gd name="connsiteY155" fmla="*/ 136006 h 4939827"/>
              <a:gd name="connsiteX156" fmla="*/ 6756965 w 12192000"/>
              <a:gd name="connsiteY156" fmla="*/ 57636 h 4939827"/>
              <a:gd name="connsiteX157" fmla="*/ 6819400 w 12192000"/>
              <a:gd name="connsiteY157" fmla="*/ 30742 h 4939827"/>
              <a:gd name="connsiteX158" fmla="*/ 6986370 w 12192000"/>
              <a:gd name="connsiteY158" fmla="*/ 12659 h 4939827"/>
              <a:gd name="connsiteX159" fmla="*/ 6989536 w 12192000"/>
              <a:gd name="connsiteY159" fmla="*/ 14528 h 4939827"/>
              <a:gd name="connsiteX160" fmla="*/ 7015933 w 12192000"/>
              <a:gd name="connsiteY160" fmla="*/ 9653 h 4939827"/>
              <a:gd name="connsiteX161" fmla="*/ 7020592 w 12192000"/>
              <a:gd name="connsiteY161" fmla="*/ 1651 h 4939827"/>
              <a:gd name="connsiteX162" fmla="*/ 7025905 w 12192000"/>
              <a:gd name="connsiteY16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256213 w 12192000"/>
              <a:gd name="connsiteY51" fmla="*/ 281576 h 4939827"/>
              <a:gd name="connsiteX52" fmla="*/ 9371484 w 12192000"/>
              <a:gd name="connsiteY52" fmla="*/ 329634 h 4939827"/>
              <a:gd name="connsiteX53" fmla="*/ 9404829 w 12192000"/>
              <a:gd name="connsiteY53" fmla="*/ 339038 h 4939827"/>
              <a:gd name="connsiteX54" fmla="*/ 9427021 w 12192000"/>
              <a:gd name="connsiteY54" fmla="*/ 358784 h 4939827"/>
              <a:gd name="connsiteX55" fmla="*/ 9670844 w 12192000"/>
              <a:gd name="connsiteY55" fmla="*/ 405128 h 4939827"/>
              <a:gd name="connsiteX56" fmla="*/ 9816083 w 12192000"/>
              <a:gd name="connsiteY56" fmla="*/ 416573 h 4939827"/>
              <a:gd name="connsiteX57" fmla="*/ 9936741 w 12192000"/>
              <a:gd name="connsiteY57" fmla="*/ 437044 h 4939827"/>
              <a:gd name="connsiteX58" fmla="*/ 10050093 w 12192000"/>
              <a:gd name="connsiteY58" fmla="*/ 443783 h 4939827"/>
              <a:gd name="connsiteX59" fmla="*/ 10130090 w 12192000"/>
              <a:gd name="connsiteY59" fmla="*/ 459520 h 4939827"/>
              <a:gd name="connsiteX60" fmla="*/ 10173456 w 12192000"/>
              <a:gd name="connsiteY60" fmla="*/ 457749 h 4939827"/>
              <a:gd name="connsiteX61" fmla="*/ 10218232 w 12192000"/>
              <a:gd name="connsiteY61" fmla="*/ 459820 h 4939827"/>
              <a:gd name="connsiteX62" fmla="*/ 10354176 w 12192000"/>
              <a:gd name="connsiteY62" fmla="*/ 471377 h 4939827"/>
              <a:gd name="connsiteX63" fmla="*/ 10430681 w 12192000"/>
              <a:gd name="connsiteY63" fmla="*/ 481226 h 4939827"/>
              <a:gd name="connsiteX64" fmla="*/ 10478169 w 12192000"/>
              <a:gd name="connsiteY64" fmla="*/ 481774 h 4939827"/>
              <a:gd name="connsiteX65" fmla="*/ 10540907 w 12192000"/>
              <a:gd name="connsiteY65" fmla="*/ 485607 h 4939827"/>
              <a:gd name="connsiteX66" fmla="*/ 10614941 w 12192000"/>
              <a:gd name="connsiteY66" fmla="*/ 487592 h 4939827"/>
              <a:gd name="connsiteX67" fmla="*/ 10674098 w 12192000"/>
              <a:gd name="connsiteY67" fmla="*/ 521656 h 4939827"/>
              <a:gd name="connsiteX68" fmla="*/ 10874834 w 12192000"/>
              <a:gd name="connsiteY68" fmla="*/ 574867 h 4939827"/>
              <a:gd name="connsiteX69" fmla="*/ 10944981 w 12192000"/>
              <a:gd name="connsiteY69" fmla="*/ 615042 h 4939827"/>
              <a:gd name="connsiteX70" fmla="*/ 11006376 w 12192000"/>
              <a:gd name="connsiteY70" fmla="*/ 645957 h 4939827"/>
              <a:gd name="connsiteX71" fmla="*/ 11076308 w 12192000"/>
              <a:gd name="connsiteY71" fmla="*/ 675698 h 4939827"/>
              <a:gd name="connsiteX72" fmla="*/ 11148789 w 12192000"/>
              <a:gd name="connsiteY72" fmla="*/ 685041 h 4939827"/>
              <a:gd name="connsiteX73" fmla="*/ 11249129 w 12192000"/>
              <a:gd name="connsiteY73" fmla="*/ 684218 h 4939827"/>
              <a:gd name="connsiteX74" fmla="*/ 11299915 w 12192000"/>
              <a:gd name="connsiteY74" fmla="*/ 692177 h 4939827"/>
              <a:gd name="connsiteX75" fmla="*/ 11386973 w 12192000"/>
              <a:gd name="connsiteY75" fmla="*/ 708209 h 4939827"/>
              <a:gd name="connsiteX76" fmla="*/ 11500105 w 12192000"/>
              <a:gd name="connsiteY76" fmla="*/ 735014 h 4939827"/>
              <a:gd name="connsiteX77" fmla="*/ 11621735 w 12192000"/>
              <a:gd name="connsiteY77" fmla="*/ 789584 h 4939827"/>
              <a:gd name="connsiteX78" fmla="*/ 11691200 w 12192000"/>
              <a:gd name="connsiteY78" fmla="*/ 867902 h 4939827"/>
              <a:gd name="connsiteX79" fmla="*/ 11819427 w 12192000"/>
              <a:gd name="connsiteY79" fmla="*/ 911634 h 4939827"/>
              <a:gd name="connsiteX80" fmla="*/ 11969720 w 12192000"/>
              <a:gd name="connsiteY80" fmla="*/ 964737 h 4939827"/>
              <a:gd name="connsiteX81" fmla="*/ 12055766 w 12192000"/>
              <a:gd name="connsiteY81" fmla="*/ 991268 h 4939827"/>
              <a:gd name="connsiteX82" fmla="*/ 12171539 w 12192000"/>
              <a:gd name="connsiteY82" fmla="*/ 995427 h 4939827"/>
              <a:gd name="connsiteX83" fmla="*/ 12187831 w 12192000"/>
              <a:gd name="connsiteY83" fmla="*/ 996580 h 4939827"/>
              <a:gd name="connsiteX84" fmla="*/ 12192000 w 12192000"/>
              <a:gd name="connsiteY84" fmla="*/ 996726 h 4939827"/>
              <a:gd name="connsiteX85" fmla="*/ 12192000 w 12192000"/>
              <a:gd name="connsiteY85" fmla="*/ 4939827 h 4939827"/>
              <a:gd name="connsiteX86" fmla="*/ 0 w 12192000"/>
              <a:gd name="connsiteY86" fmla="*/ 4939827 h 4939827"/>
              <a:gd name="connsiteX87" fmla="*/ 0 w 12192000"/>
              <a:gd name="connsiteY87" fmla="*/ 512043 h 4939827"/>
              <a:gd name="connsiteX88" fmla="*/ 7381 w 12192000"/>
              <a:gd name="connsiteY88" fmla="*/ 512580 h 4939827"/>
              <a:gd name="connsiteX89" fmla="*/ 100029 w 12192000"/>
              <a:gd name="connsiteY89" fmla="*/ 504758 h 4939827"/>
              <a:gd name="connsiteX90" fmla="*/ 155244 w 12192000"/>
              <a:gd name="connsiteY90" fmla="*/ 525130 h 4939827"/>
              <a:gd name="connsiteX91" fmla="*/ 254366 w 12192000"/>
              <a:gd name="connsiteY91" fmla="*/ 534449 h 4939827"/>
              <a:gd name="connsiteX92" fmla="*/ 447292 w 12192000"/>
              <a:gd name="connsiteY92" fmla="*/ 542725 h 4939827"/>
              <a:gd name="connsiteX93" fmla="*/ 628105 w 12192000"/>
              <a:gd name="connsiteY93" fmla="*/ 547853 h 4939827"/>
              <a:gd name="connsiteX94" fmla="*/ 783146 w 12192000"/>
              <a:gd name="connsiteY94" fmla="*/ 591799 h 4939827"/>
              <a:gd name="connsiteX95" fmla="*/ 1043676 w 12192000"/>
              <a:gd name="connsiteY95" fmla="*/ 591887 h 4939827"/>
              <a:gd name="connsiteX96" fmla="*/ 1281816 w 12192000"/>
              <a:gd name="connsiteY96" fmla="*/ 520946 h 4939827"/>
              <a:gd name="connsiteX97" fmla="*/ 1486347 w 12192000"/>
              <a:gd name="connsiteY97" fmla="*/ 487310 h 4939827"/>
              <a:gd name="connsiteX98" fmla="*/ 1568079 w 12192000"/>
              <a:gd name="connsiteY98" fmla="*/ 462531 h 4939827"/>
              <a:gd name="connsiteX99" fmla="*/ 1622516 w 12192000"/>
              <a:gd name="connsiteY99" fmla="*/ 466058 h 4939827"/>
              <a:gd name="connsiteX100" fmla="*/ 1655457 w 12192000"/>
              <a:gd name="connsiteY100" fmla="*/ 465359 h 4939827"/>
              <a:gd name="connsiteX101" fmla="*/ 1717454 w 12192000"/>
              <a:gd name="connsiteY101" fmla="*/ 417203 h 4939827"/>
              <a:gd name="connsiteX102" fmla="*/ 1913794 w 12192000"/>
              <a:gd name="connsiteY102" fmla="*/ 365255 h 4939827"/>
              <a:gd name="connsiteX103" fmla="*/ 2129762 w 12192000"/>
              <a:gd name="connsiteY103" fmla="*/ 367832 h 4939827"/>
              <a:gd name="connsiteX104" fmla="*/ 2376970 w 12192000"/>
              <a:gd name="connsiteY104" fmla="*/ 350129 h 4939827"/>
              <a:gd name="connsiteX105" fmla="*/ 2480155 w 12192000"/>
              <a:gd name="connsiteY105" fmla="*/ 359227 h 4939827"/>
              <a:gd name="connsiteX106" fmla="*/ 2586782 w 12192000"/>
              <a:gd name="connsiteY106" fmla="*/ 339352 h 4939827"/>
              <a:gd name="connsiteX107" fmla="*/ 2679617 w 12192000"/>
              <a:gd name="connsiteY107" fmla="*/ 305383 h 4939827"/>
              <a:gd name="connsiteX108" fmla="*/ 2788947 w 12192000"/>
              <a:gd name="connsiteY108" fmla="*/ 250375 h 4939827"/>
              <a:gd name="connsiteX109" fmla="*/ 2965530 w 12192000"/>
              <a:gd name="connsiteY109" fmla="*/ 245958 h 4939827"/>
              <a:gd name="connsiteX110" fmla="*/ 3103677 w 12192000"/>
              <a:gd name="connsiteY110" fmla="*/ 209527 h 4939827"/>
              <a:gd name="connsiteX111" fmla="*/ 3126759 w 12192000"/>
              <a:gd name="connsiteY111" fmla="*/ 211226 h 4939827"/>
              <a:gd name="connsiteX112" fmla="*/ 3164020 w 12192000"/>
              <a:gd name="connsiteY112" fmla="*/ 212779 h 4939827"/>
              <a:gd name="connsiteX113" fmla="*/ 3285019 w 12192000"/>
              <a:gd name="connsiteY113" fmla="*/ 220535 h 4939827"/>
              <a:gd name="connsiteX114" fmla="*/ 3365154 w 12192000"/>
              <a:gd name="connsiteY114" fmla="*/ 226416 h 4939827"/>
              <a:gd name="connsiteX115" fmla="*/ 3367507 w 12192000"/>
              <a:gd name="connsiteY115" fmla="*/ 225416 h 4939827"/>
              <a:gd name="connsiteX116" fmla="*/ 3387567 w 12192000"/>
              <a:gd name="connsiteY116" fmla="*/ 227103 h 4939827"/>
              <a:gd name="connsiteX117" fmla="*/ 3498001 w 12192000"/>
              <a:gd name="connsiteY117" fmla="*/ 231941 h 4939827"/>
              <a:gd name="connsiteX118" fmla="*/ 3561557 w 12192000"/>
              <a:gd name="connsiteY118" fmla="*/ 228095 h 4939827"/>
              <a:gd name="connsiteX119" fmla="*/ 3611920 w 12192000"/>
              <a:gd name="connsiteY119" fmla="*/ 218094 h 4939827"/>
              <a:gd name="connsiteX120" fmla="*/ 3620528 w 12192000"/>
              <a:gd name="connsiteY120" fmla="*/ 218788 h 4939827"/>
              <a:gd name="connsiteX121" fmla="*/ 3620766 w 12192000"/>
              <a:gd name="connsiteY121" fmla="*/ 218511 h 4939827"/>
              <a:gd name="connsiteX122" fmla="*/ 3629977 w 12192000"/>
              <a:gd name="connsiteY122" fmla="*/ 218664 h 4939827"/>
              <a:gd name="connsiteX123" fmla="*/ 3636217 w 12192000"/>
              <a:gd name="connsiteY123" fmla="*/ 220048 h 4939827"/>
              <a:gd name="connsiteX124" fmla="*/ 3709484 w 12192000"/>
              <a:gd name="connsiteY124" fmla="*/ 186927 h 4939827"/>
              <a:gd name="connsiteX125" fmla="*/ 3761342 w 12192000"/>
              <a:gd name="connsiteY125" fmla="*/ 177474 h 4939827"/>
              <a:gd name="connsiteX126" fmla="*/ 3799748 w 12192000"/>
              <a:gd name="connsiteY126" fmla="*/ 167154 h 4939827"/>
              <a:gd name="connsiteX127" fmla="*/ 3922756 w 12192000"/>
              <a:gd name="connsiteY127" fmla="*/ 194044 h 4939827"/>
              <a:gd name="connsiteX128" fmla="*/ 4028476 w 12192000"/>
              <a:gd name="connsiteY128" fmla="*/ 223679 h 4939827"/>
              <a:gd name="connsiteX129" fmla="*/ 4191582 w 12192000"/>
              <a:gd name="connsiteY129" fmla="*/ 238952 h 4939827"/>
              <a:gd name="connsiteX130" fmla="*/ 4251024 w 12192000"/>
              <a:gd name="connsiteY130" fmla="*/ 240874 h 4939827"/>
              <a:gd name="connsiteX131" fmla="*/ 4355275 w 12192000"/>
              <a:gd name="connsiteY131" fmla="*/ 260205 h 4939827"/>
              <a:gd name="connsiteX132" fmla="*/ 4423807 w 12192000"/>
              <a:gd name="connsiteY132" fmla="*/ 270366 h 4939827"/>
              <a:gd name="connsiteX133" fmla="*/ 4558432 w 12192000"/>
              <a:gd name="connsiteY133" fmla="*/ 269194 h 4939827"/>
              <a:gd name="connsiteX134" fmla="*/ 4635061 w 12192000"/>
              <a:gd name="connsiteY134" fmla="*/ 280682 h 4939827"/>
              <a:gd name="connsiteX135" fmla="*/ 4807427 w 12192000"/>
              <a:gd name="connsiteY135" fmla="*/ 276835 h 4939827"/>
              <a:gd name="connsiteX136" fmla="*/ 5028933 w 12192000"/>
              <a:gd name="connsiteY136" fmla="*/ 183887 h 4939827"/>
              <a:gd name="connsiteX137" fmla="*/ 5093642 w 12192000"/>
              <a:gd name="connsiteY137" fmla="*/ 177214 h 4939827"/>
              <a:gd name="connsiteX138" fmla="*/ 5102642 w 12192000"/>
              <a:gd name="connsiteY138" fmla="*/ 186816 h 4939827"/>
              <a:gd name="connsiteX139" fmla="*/ 5193590 w 12192000"/>
              <a:gd name="connsiteY139" fmla="*/ 156458 h 4939827"/>
              <a:gd name="connsiteX140" fmla="*/ 5323922 w 12192000"/>
              <a:gd name="connsiteY140" fmla="*/ 146332 h 4939827"/>
              <a:gd name="connsiteX141" fmla="*/ 5421860 w 12192000"/>
              <a:gd name="connsiteY141" fmla="*/ 167298 h 4939827"/>
              <a:gd name="connsiteX142" fmla="*/ 5476948 w 12192000"/>
              <a:gd name="connsiteY142" fmla="*/ 173249 h 4939827"/>
              <a:gd name="connsiteX143" fmla="*/ 5516842 w 12192000"/>
              <a:gd name="connsiteY143" fmla="*/ 184018 h 4939827"/>
              <a:gd name="connsiteX144" fmla="*/ 5619415 w 12192000"/>
              <a:gd name="connsiteY144" fmla="*/ 176781 h 4939827"/>
              <a:gd name="connsiteX145" fmla="*/ 5789867 w 12192000"/>
              <a:gd name="connsiteY145" fmla="*/ 150304 h 4939827"/>
              <a:gd name="connsiteX146" fmla="*/ 5825953 w 12192000"/>
              <a:gd name="connsiteY146" fmla="*/ 147907 h 4939827"/>
              <a:gd name="connsiteX147" fmla="*/ 5856168 w 12192000"/>
              <a:gd name="connsiteY147" fmla="*/ 158719 h 4939827"/>
              <a:gd name="connsiteX148" fmla="*/ 5862476 w 12192000"/>
              <a:gd name="connsiteY148" fmla="*/ 172447 h 4939827"/>
              <a:gd name="connsiteX149" fmla="*/ 5882195 w 12192000"/>
              <a:gd name="connsiteY149" fmla="*/ 173195 h 4939827"/>
              <a:gd name="connsiteX150" fmla="*/ 5952585 w 12192000"/>
              <a:gd name="connsiteY150" fmla="*/ 161012 h 4939827"/>
              <a:gd name="connsiteX151" fmla="*/ 6001964 w 12192000"/>
              <a:gd name="connsiteY151" fmla="*/ 154786 h 4939827"/>
              <a:gd name="connsiteX152" fmla="*/ 6184207 w 12192000"/>
              <a:gd name="connsiteY152" fmla="*/ 132658 h 4939827"/>
              <a:gd name="connsiteX153" fmla="*/ 6415830 w 12192000"/>
              <a:gd name="connsiteY153" fmla="*/ 136006 h 4939827"/>
              <a:gd name="connsiteX154" fmla="*/ 6756965 w 12192000"/>
              <a:gd name="connsiteY154" fmla="*/ 57636 h 4939827"/>
              <a:gd name="connsiteX155" fmla="*/ 6819400 w 12192000"/>
              <a:gd name="connsiteY155" fmla="*/ 30742 h 4939827"/>
              <a:gd name="connsiteX156" fmla="*/ 6986370 w 12192000"/>
              <a:gd name="connsiteY156" fmla="*/ 12659 h 4939827"/>
              <a:gd name="connsiteX157" fmla="*/ 6989536 w 12192000"/>
              <a:gd name="connsiteY157" fmla="*/ 14528 h 4939827"/>
              <a:gd name="connsiteX158" fmla="*/ 7015933 w 12192000"/>
              <a:gd name="connsiteY158" fmla="*/ 9653 h 4939827"/>
              <a:gd name="connsiteX159" fmla="*/ 7020592 w 12192000"/>
              <a:gd name="connsiteY159" fmla="*/ 1651 h 4939827"/>
              <a:gd name="connsiteX160" fmla="*/ 7025905 w 12192000"/>
              <a:gd name="connsiteY16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83638 w 12192000"/>
              <a:gd name="connsiteY50" fmla="*/ 299924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622021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281371 w 12192000"/>
              <a:gd name="connsiteY19" fmla="*/ 256875 h 4939827"/>
              <a:gd name="connsiteX20" fmla="*/ 8381609 w 12192000"/>
              <a:gd name="connsiteY20" fmla="*/ 240618 h 4939827"/>
              <a:gd name="connsiteX21" fmla="*/ 8406759 w 12192000"/>
              <a:gd name="connsiteY21" fmla="*/ 232517 h 4939827"/>
              <a:gd name="connsiteX22" fmla="*/ 8426506 w 12192000"/>
              <a:gd name="connsiteY22" fmla="*/ 241842 h 4939827"/>
              <a:gd name="connsiteX23" fmla="*/ 8427949 w 12192000"/>
              <a:gd name="connsiteY23" fmla="*/ 240981 h 4939827"/>
              <a:gd name="connsiteX24" fmla="*/ 8441468 w 12192000"/>
              <a:gd name="connsiteY24" fmla="*/ 241157 h 4939827"/>
              <a:gd name="connsiteX25" fmla="*/ 8565757 w 12192000"/>
              <a:gd name="connsiteY25" fmla="*/ 255317 h 4939827"/>
              <a:gd name="connsiteX26" fmla="*/ 8573171 w 12192000"/>
              <a:gd name="connsiteY26" fmla="*/ 258426 h 4939827"/>
              <a:gd name="connsiteX27" fmla="*/ 8573548 w 12192000"/>
              <a:gd name="connsiteY27" fmla="*/ 258241 h 4939827"/>
              <a:gd name="connsiteX28" fmla="*/ 8622021 w 12192000"/>
              <a:gd name="connsiteY28" fmla="*/ 261028 h 4939827"/>
              <a:gd name="connsiteX29" fmla="*/ 8672650 w 12192000"/>
              <a:gd name="connsiteY29" fmla="*/ 254821 h 4939827"/>
              <a:gd name="connsiteX30" fmla="*/ 8785543 w 12192000"/>
              <a:gd name="connsiteY30" fmla="*/ 263406 h 4939827"/>
              <a:gd name="connsiteX31" fmla="*/ 8830588 w 12192000"/>
              <a:gd name="connsiteY31" fmla="*/ 265483 h 4939827"/>
              <a:gd name="connsiteX32" fmla="*/ 8905142 w 12192000"/>
              <a:gd name="connsiteY32" fmla="*/ 264958 h 4939827"/>
              <a:gd name="connsiteX33" fmla="*/ 8968582 w 12192000"/>
              <a:gd name="connsiteY33" fmla="*/ 262728 h 4939827"/>
              <a:gd name="connsiteX34" fmla="*/ 8972994 w 12192000"/>
              <a:gd name="connsiteY34" fmla="*/ 263284 h 4939827"/>
              <a:gd name="connsiteX35" fmla="*/ 9004605 w 12192000"/>
              <a:gd name="connsiteY35" fmla="*/ 258041 h 4939827"/>
              <a:gd name="connsiteX36" fmla="*/ 9016165 w 12192000"/>
              <a:gd name="connsiteY36" fmla="*/ 261258 h 4939827"/>
              <a:gd name="connsiteX37" fmla="*/ 9043297 w 12192000"/>
              <a:gd name="connsiteY37" fmla="*/ 281547 h 4939827"/>
              <a:gd name="connsiteX38" fmla="*/ 9048315 w 12192000"/>
              <a:gd name="connsiteY38" fmla="*/ 279264 h 4939827"/>
              <a:gd name="connsiteX39" fmla="*/ 9054706 w 12192000"/>
              <a:gd name="connsiteY39" fmla="*/ 278538 h 4939827"/>
              <a:gd name="connsiteX40" fmla="*/ 9070919 w 12192000"/>
              <a:gd name="connsiteY40" fmla="*/ 281810 h 4939827"/>
              <a:gd name="connsiteX41" fmla="*/ 9076813 w 12192000"/>
              <a:gd name="connsiteY41" fmla="*/ 283909 h 4939827"/>
              <a:gd name="connsiteX42" fmla="*/ 9085871 w 12192000"/>
              <a:gd name="connsiteY42" fmla="*/ 285133 h 4939827"/>
              <a:gd name="connsiteX43" fmla="*/ 9086159 w 12192000"/>
              <a:gd name="connsiteY43" fmla="*/ 284887 h 4939827"/>
              <a:gd name="connsiteX44" fmla="*/ 9134606 w 12192000"/>
              <a:gd name="connsiteY44" fmla="*/ 288168 h 4939827"/>
              <a:gd name="connsiteX45" fmla="*/ 9195590 w 12192000"/>
              <a:gd name="connsiteY45" fmla="*/ 279568 h 4939827"/>
              <a:gd name="connsiteX46" fmla="*/ 9219336 w 12192000"/>
              <a:gd name="connsiteY46" fmla="*/ 278133 h 4939827"/>
              <a:gd name="connsiteX47" fmla="*/ 9232362 w 12192000"/>
              <a:gd name="connsiteY47" fmla="*/ 275894 h 4939827"/>
              <a:gd name="connsiteX48" fmla="*/ 9283638 w 12192000"/>
              <a:gd name="connsiteY48" fmla="*/ 299924 h 4939827"/>
              <a:gd name="connsiteX49" fmla="*/ 9371484 w 12192000"/>
              <a:gd name="connsiteY49" fmla="*/ 329634 h 4939827"/>
              <a:gd name="connsiteX50" fmla="*/ 9404829 w 12192000"/>
              <a:gd name="connsiteY50" fmla="*/ 339038 h 4939827"/>
              <a:gd name="connsiteX51" fmla="*/ 9427021 w 12192000"/>
              <a:gd name="connsiteY51" fmla="*/ 358784 h 4939827"/>
              <a:gd name="connsiteX52" fmla="*/ 9670844 w 12192000"/>
              <a:gd name="connsiteY52" fmla="*/ 405128 h 4939827"/>
              <a:gd name="connsiteX53" fmla="*/ 9816083 w 12192000"/>
              <a:gd name="connsiteY53" fmla="*/ 416573 h 4939827"/>
              <a:gd name="connsiteX54" fmla="*/ 9936741 w 12192000"/>
              <a:gd name="connsiteY54" fmla="*/ 437044 h 4939827"/>
              <a:gd name="connsiteX55" fmla="*/ 10050093 w 12192000"/>
              <a:gd name="connsiteY55" fmla="*/ 443783 h 4939827"/>
              <a:gd name="connsiteX56" fmla="*/ 10130090 w 12192000"/>
              <a:gd name="connsiteY56" fmla="*/ 459520 h 4939827"/>
              <a:gd name="connsiteX57" fmla="*/ 10173456 w 12192000"/>
              <a:gd name="connsiteY57" fmla="*/ 457749 h 4939827"/>
              <a:gd name="connsiteX58" fmla="*/ 10218232 w 12192000"/>
              <a:gd name="connsiteY58" fmla="*/ 459820 h 4939827"/>
              <a:gd name="connsiteX59" fmla="*/ 10354176 w 12192000"/>
              <a:gd name="connsiteY59" fmla="*/ 471377 h 4939827"/>
              <a:gd name="connsiteX60" fmla="*/ 10430681 w 12192000"/>
              <a:gd name="connsiteY60" fmla="*/ 481226 h 4939827"/>
              <a:gd name="connsiteX61" fmla="*/ 10478169 w 12192000"/>
              <a:gd name="connsiteY61" fmla="*/ 481774 h 4939827"/>
              <a:gd name="connsiteX62" fmla="*/ 10540907 w 12192000"/>
              <a:gd name="connsiteY62" fmla="*/ 485607 h 4939827"/>
              <a:gd name="connsiteX63" fmla="*/ 10614941 w 12192000"/>
              <a:gd name="connsiteY63" fmla="*/ 487592 h 4939827"/>
              <a:gd name="connsiteX64" fmla="*/ 10674098 w 12192000"/>
              <a:gd name="connsiteY64" fmla="*/ 521656 h 4939827"/>
              <a:gd name="connsiteX65" fmla="*/ 10874834 w 12192000"/>
              <a:gd name="connsiteY65" fmla="*/ 574867 h 4939827"/>
              <a:gd name="connsiteX66" fmla="*/ 10944981 w 12192000"/>
              <a:gd name="connsiteY66" fmla="*/ 615042 h 4939827"/>
              <a:gd name="connsiteX67" fmla="*/ 11006376 w 12192000"/>
              <a:gd name="connsiteY67" fmla="*/ 645957 h 4939827"/>
              <a:gd name="connsiteX68" fmla="*/ 11076308 w 12192000"/>
              <a:gd name="connsiteY68" fmla="*/ 675698 h 4939827"/>
              <a:gd name="connsiteX69" fmla="*/ 11148789 w 12192000"/>
              <a:gd name="connsiteY69" fmla="*/ 685041 h 4939827"/>
              <a:gd name="connsiteX70" fmla="*/ 11249129 w 12192000"/>
              <a:gd name="connsiteY70" fmla="*/ 684218 h 4939827"/>
              <a:gd name="connsiteX71" fmla="*/ 11299915 w 12192000"/>
              <a:gd name="connsiteY71" fmla="*/ 692177 h 4939827"/>
              <a:gd name="connsiteX72" fmla="*/ 11386973 w 12192000"/>
              <a:gd name="connsiteY72" fmla="*/ 708209 h 4939827"/>
              <a:gd name="connsiteX73" fmla="*/ 11500105 w 12192000"/>
              <a:gd name="connsiteY73" fmla="*/ 735014 h 4939827"/>
              <a:gd name="connsiteX74" fmla="*/ 11621735 w 12192000"/>
              <a:gd name="connsiteY74" fmla="*/ 789584 h 4939827"/>
              <a:gd name="connsiteX75" fmla="*/ 11691200 w 12192000"/>
              <a:gd name="connsiteY75" fmla="*/ 867902 h 4939827"/>
              <a:gd name="connsiteX76" fmla="*/ 11819427 w 12192000"/>
              <a:gd name="connsiteY76" fmla="*/ 911634 h 4939827"/>
              <a:gd name="connsiteX77" fmla="*/ 11969720 w 12192000"/>
              <a:gd name="connsiteY77" fmla="*/ 964737 h 4939827"/>
              <a:gd name="connsiteX78" fmla="*/ 12055766 w 12192000"/>
              <a:gd name="connsiteY78" fmla="*/ 991268 h 4939827"/>
              <a:gd name="connsiteX79" fmla="*/ 12171539 w 12192000"/>
              <a:gd name="connsiteY79" fmla="*/ 995427 h 4939827"/>
              <a:gd name="connsiteX80" fmla="*/ 12187831 w 12192000"/>
              <a:gd name="connsiteY80" fmla="*/ 996580 h 4939827"/>
              <a:gd name="connsiteX81" fmla="*/ 12192000 w 12192000"/>
              <a:gd name="connsiteY81" fmla="*/ 996726 h 4939827"/>
              <a:gd name="connsiteX82" fmla="*/ 12192000 w 12192000"/>
              <a:gd name="connsiteY82" fmla="*/ 4939827 h 4939827"/>
              <a:gd name="connsiteX83" fmla="*/ 0 w 12192000"/>
              <a:gd name="connsiteY83" fmla="*/ 4939827 h 4939827"/>
              <a:gd name="connsiteX84" fmla="*/ 0 w 12192000"/>
              <a:gd name="connsiteY84" fmla="*/ 512043 h 4939827"/>
              <a:gd name="connsiteX85" fmla="*/ 7381 w 12192000"/>
              <a:gd name="connsiteY85" fmla="*/ 512580 h 4939827"/>
              <a:gd name="connsiteX86" fmla="*/ 100029 w 12192000"/>
              <a:gd name="connsiteY86" fmla="*/ 504758 h 4939827"/>
              <a:gd name="connsiteX87" fmla="*/ 155244 w 12192000"/>
              <a:gd name="connsiteY87" fmla="*/ 525130 h 4939827"/>
              <a:gd name="connsiteX88" fmla="*/ 254366 w 12192000"/>
              <a:gd name="connsiteY88" fmla="*/ 534449 h 4939827"/>
              <a:gd name="connsiteX89" fmla="*/ 447292 w 12192000"/>
              <a:gd name="connsiteY89" fmla="*/ 542725 h 4939827"/>
              <a:gd name="connsiteX90" fmla="*/ 628105 w 12192000"/>
              <a:gd name="connsiteY90" fmla="*/ 547853 h 4939827"/>
              <a:gd name="connsiteX91" fmla="*/ 783146 w 12192000"/>
              <a:gd name="connsiteY91" fmla="*/ 591799 h 4939827"/>
              <a:gd name="connsiteX92" fmla="*/ 1043676 w 12192000"/>
              <a:gd name="connsiteY92" fmla="*/ 591887 h 4939827"/>
              <a:gd name="connsiteX93" fmla="*/ 1281816 w 12192000"/>
              <a:gd name="connsiteY93" fmla="*/ 520946 h 4939827"/>
              <a:gd name="connsiteX94" fmla="*/ 1486347 w 12192000"/>
              <a:gd name="connsiteY94" fmla="*/ 487310 h 4939827"/>
              <a:gd name="connsiteX95" fmla="*/ 1568079 w 12192000"/>
              <a:gd name="connsiteY95" fmla="*/ 462531 h 4939827"/>
              <a:gd name="connsiteX96" fmla="*/ 1622516 w 12192000"/>
              <a:gd name="connsiteY96" fmla="*/ 466058 h 4939827"/>
              <a:gd name="connsiteX97" fmla="*/ 1655457 w 12192000"/>
              <a:gd name="connsiteY97" fmla="*/ 465359 h 4939827"/>
              <a:gd name="connsiteX98" fmla="*/ 1717454 w 12192000"/>
              <a:gd name="connsiteY98" fmla="*/ 417203 h 4939827"/>
              <a:gd name="connsiteX99" fmla="*/ 1913794 w 12192000"/>
              <a:gd name="connsiteY99" fmla="*/ 365255 h 4939827"/>
              <a:gd name="connsiteX100" fmla="*/ 2129762 w 12192000"/>
              <a:gd name="connsiteY100" fmla="*/ 367832 h 4939827"/>
              <a:gd name="connsiteX101" fmla="*/ 2376970 w 12192000"/>
              <a:gd name="connsiteY101" fmla="*/ 350129 h 4939827"/>
              <a:gd name="connsiteX102" fmla="*/ 2480155 w 12192000"/>
              <a:gd name="connsiteY102" fmla="*/ 359227 h 4939827"/>
              <a:gd name="connsiteX103" fmla="*/ 2586782 w 12192000"/>
              <a:gd name="connsiteY103" fmla="*/ 339352 h 4939827"/>
              <a:gd name="connsiteX104" fmla="*/ 2679617 w 12192000"/>
              <a:gd name="connsiteY104" fmla="*/ 305383 h 4939827"/>
              <a:gd name="connsiteX105" fmla="*/ 2788947 w 12192000"/>
              <a:gd name="connsiteY105" fmla="*/ 250375 h 4939827"/>
              <a:gd name="connsiteX106" fmla="*/ 2965530 w 12192000"/>
              <a:gd name="connsiteY106" fmla="*/ 245958 h 4939827"/>
              <a:gd name="connsiteX107" fmla="*/ 3103677 w 12192000"/>
              <a:gd name="connsiteY107" fmla="*/ 209527 h 4939827"/>
              <a:gd name="connsiteX108" fmla="*/ 3126759 w 12192000"/>
              <a:gd name="connsiteY108" fmla="*/ 211226 h 4939827"/>
              <a:gd name="connsiteX109" fmla="*/ 3164020 w 12192000"/>
              <a:gd name="connsiteY109" fmla="*/ 212779 h 4939827"/>
              <a:gd name="connsiteX110" fmla="*/ 3285019 w 12192000"/>
              <a:gd name="connsiteY110" fmla="*/ 220535 h 4939827"/>
              <a:gd name="connsiteX111" fmla="*/ 3365154 w 12192000"/>
              <a:gd name="connsiteY111" fmla="*/ 226416 h 4939827"/>
              <a:gd name="connsiteX112" fmla="*/ 3367507 w 12192000"/>
              <a:gd name="connsiteY112" fmla="*/ 225416 h 4939827"/>
              <a:gd name="connsiteX113" fmla="*/ 3387567 w 12192000"/>
              <a:gd name="connsiteY113" fmla="*/ 227103 h 4939827"/>
              <a:gd name="connsiteX114" fmla="*/ 3498001 w 12192000"/>
              <a:gd name="connsiteY114" fmla="*/ 231941 h 4939827"/>
              <a:gd name="connsiteX115" fmla="*/ 3561557 w 12192000"/>
              <a:gd name="connsiteY115" fmla="*/ 228095 h 4939827"/>
              <a:gd name="connsiteX116" fmla="*/ 3611920 w 12192000"/>
              <a:gd name="connsiteY116" fmla="*/ 218094 h 4939827"/>
              <a:gd name="connsiteX117" fmla="*/ 3620528 w 12192000"/>
              <a:gd name="connsiteY117" fmla="*/ 218788 h 4939827"/>
              <a:gd name="connsiteX118" fmla="*/ 3620766 w 12192000"/>
              <a:gd name="connsiteY118" fmla="*/ 218511 h 4939827"/>
              <a:gd name="connsiteX119" fmla="*/ 3629977 w 12192000"/>
              <a:gd name="connsiteY119" fmla="*/ 218664 h 4939827"/>
              <a:gd name="connsiteX120" fmla="*/ 3636217 w 12192000"/>
              <a:gd name="connsiteY120" fmla="*/ 220048 h 4939827"/>
              <a:gd name="connsiteX121" fmla="*/ 3709484 w 12192000"/>
              <a:gd name="connsiteY121" fmla="*/ 186927 h 4939827"/>
              <a:gd name="connsiteX122" fmla="*/ 3761342 w 12192000"/>
              <a:gd name="connsiteY122" fmla="*/ 177474 h 4939827"/>
              <a:gd name="connsiteX123" fmla="*/ 3799748 w 12192000"/>
              <a:gd name="connsiteY123" fmla="*/ 167154 h 4939827"/>
              <a:gd name="connsiteX124" fmla="*/ 3922756 w 12192000"/>
              <a:gd name="connsiteY124" fmla="*/ 194044 h 4939827"/>
              <a:gd name="connsiteX125" fmla="*/ 4028476 w 12192000"/>
              <a:gd name="connsiteY125" fmla="*/ 223679 h 4939827"/>
              <a:gd name="connsiteX126" fmla="*/ 4191582 w 12192000"/>
              <a:gd name="connsiteY126" fmla="*/ 238952 h 4939827"/>
              <a:gd name="connsiteX127" fmla="*/ 4251024 w 12192000"/>
              <a:gd name="connsiteY127" fmla="*/ 240874 h 4939827"/>
              <a:gd name="connsiteX128" fmla="*/ 4355275 w 12192000"/>
              <a:gd name="connsiteY128" fmla="*/ 260205 h 4939827"/>
              <a:gd name="connsiteX129" fmla="*/ 4423807 w 12192000"/>
              <a:gd name="connsiteY129" fmla="*/ 270366 h 4939827"/>
              <a:gd name="connsiteX130" fmla="*/ 4558432 w 12192000"/>
              <a:gd name="connsiteY130" fmla="*/ 269194 h 4939827"/>
              <a:gd name="connsiteX131" fmla="*/ 4635061 w 12192000"/>
              <a:gd name="connsiteY131" fmla="*/ 280682 h 4939827"/>
              <a:gd name="connsiteX132" fmla="*/ 4807427 w 12192000"/>
              <a:gd name="connsiteY132" fmla="*/ 276835 h 4939827"/>
              <a:gd name="connsiteX133" fmla="*/ 5028933 w 12192000"/>
              <a:gd name="connsiteY133" fmla="*/ 183887 h 4939827"/>
              <a:gd name="connsiteX134" fmla="*/ 5093642 w 12192000"/>
              <a:gd name="connsiteY134" fmla="*/ 177214 h 4939827"/>
              <a:gd name="connsiteX135" fmla="*/ 5102642 w 12192000"/>
              <a:gd name="connsiteY135" fmla="*/ 186816 h 4939827"/>
              <a:gd name="connsiteX136" fmla="*/ 5193590 w 12192000"/>
              <a:gd name="connsiteY136" fmla="*/ 156458 h 4939827"/>
              <a:gd name="connsiteX137" fmla="*/ 5323922 w 12192000"/>
              <a:gd name="connsiteY137" fmla="*/ 146332 h 4939827"/>
              <a:gd name="connsiteX138" fmla="*/ 5421860 w 12192000"/>
              <a:gd name="connsiteY138" fmla="*/ 167298 h 4939827"/>
              <a:gd name="connsiteX139" fmla="*/ 5476948 w 12192000"/>
              <a:gd name="connsiteY139" fmla="*/ 173249 h 4939827"/>
              <a:gd name="connsiteX140" fmla="*/ 5516842 w 12192000"/>
              <a:gd name="connsiteY140" fmla="*/ 184018 h 4939827"/>
              <a:gd name="connsiteX141" fmla="*/ 5619415 w 12192000"/>
              <a:gd name="connsiteY141" fmla="*/ 176781 h 4939827"/>
              <a:gd name="connsiteX142" fmla="*/ 5789867 w 12192000"/>
              <a:gd name="connsiteY142" fmla="*/ 150304 h 4939827"/>
              <a:gd name="connsiteX143" fmla="*/ 5825953 w 12192000"/>
              <a:gd name="connsiteY143" fmla="*/ 147907 h 4939827"/>
              <a:gd name="connsiteX144" fmla="*/ 5856168 w 12192000"/>
              <a:gd name="connsiteY144" fmla="*/ 158719 h 4939827"/>
              <a:gd name="connsiteX145" fmla="*/ 5862476 w 12192000"/>
              <a:gd name="connsiteY145" fmla="*/ 172447 h 4939827"/>
              <a:gd name="connsiteX146" fmla="*/ 5882195 w 12192000"/>
              <a:gd name="connsiteY146" fmla="*/ 173195 h 4939827"/>
              <a:gd name="connsiteX147" fmla="*/ 5952585 w 12192000"/>
              <a:gd name="connsiteY147" fmla="*/ 161012 h 4939827"/>
              <a:gd name="connsiteX148" fmla="*/ 6001964 w 12192000"/>
              <a:gd name="connsiteY148" fmla="*/ 154786 h 4939827"/>
              <a:gd name="connsiteX149" fmla="*/ 6184207 w 12192000"/>
              <a:gd name="connsiteY149" fmla="*/ 132658 h 4939827"/>
              <a:gd name="connsiteX150" fmla="*/ 6415830 w 12192000"/>
              <a:gd name="connsiteY150" fmla="*/ 136006 h 4939827"/>
              <a:gd name="connsiteX151" fmla="*/ 6756965 w 12192000"/>
              <a:gd name="connsiteY151" fmla="*/ 57636 h 4939827"/>
              <a:gd name="connsiteX152" fmla="*/ 6819400 w 12192000"/>
              <a:gd name="connsiteY152" fmla="*/ 30742 h 4939827"/>
              <a:gd name="connsiteX153" fmla="*/ 6986370 w 12192000"/>
              <a:gd name="connsiteY153" fmla="*/ 12659 h 4939827"/>
              <a:gd name="connsiteX154" fmla="*/ 6989536 w 12192000"/>
              <a:gd name="connsiteY154" fmla="*/ 14528 h 4939827"/>
              <a:gd name="connsiteX155" fmla="*/ 7015933 w 12192000"/>
              <a:gd name="connsiteY155" fmla="*/ 9653 h 4939827"/>
              <a:gd name="connsiteX156" fmla="*/ 7020592 w 12192000"/>
              <a:gd name="connsiteY156" fmla="*/ 1651 h 4939827"/>
              <a:gd name="connsiteX157" fmla="*/ 7025905 w 12192000"/>
              <a:gd name="connsiteY15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58681 w 12192000"/>
              <a:gd name="connsiteY16" fmla="*/ 219431 h 4939827"/>
              <a:gd name="connsiteX17" fmla="*/ 8126175 w 12192000"/>
              <a:gd name="connsiteY17" fmla="*/ 240005 h 4939827"/>
              <a:gd name="connsiteX18" fmla="*/ 8281371 w 12192000"/>
              <a:gd name="connsiteY18" fmla="*/ 256875 h 4939827"/>
              <a:gd name="connsiteX19" fmla="*/ 8381609 w 12192000"/>
              <a:gd name="connsiteY19" fmla="*/ 240618 h 4939827"/>
              <a:gd name="connsiteX20" fmla="*/ 8406759 w 12192000"/>
              <a:gd name="connsiteY20" fmla="*/ 232517 h 4939827"/>
              <a:gd name="connsiteX21" fmla="*/ 8426506 w 12192000"/>
              <a:gd name="connsiteY21" fmla="*/ 241842 h 4939827"/>
              <a:gd name="connsiteX22" fmla="*/ 8427949 w 12192000"/>
              <a:gd name="connsiteY22" fmla="*/ 240981 h 4939827"/>
              <a:gd name="connsiteX23" fmla="*/ 8441468 w 12192000"/>
              <a:gd name="connsiteY23" fmla="*/ 241157 h 4939827"/>
              <a:gd name="connsiteX24" fmla="*/ 8565757 w 12192000"/>
              <a:gd name="connsiteY24" fmla="*/ 255317 h 4939827"/>
              <a:gd name="connsiteX25" fmla="*/ 8573171 w 12192000"/>
              <a:gd name="connsiteY25" fmla="*/ 258426 h 4939827"/>
              <a:gd name="connsiteX26" fmla="*/ 8573548 w 12192000"/>
              <a:gd name="connsiteY26" fmla="*/ 258241 h 4939827"/>
              <a:gd name="connsiteX27" fmla="*/ 8622021 w 12192000"/>
              <a:gd name="connsiteY27" fmla="*/ 261028 h 4939827"/>
              <a:gd name="connsiteX28" fmla="*/ 8672650 w 12192000"/>
              <a:gd name="connsiteY28" fmla="*/ 254821 h 4939827"/>
              <a:gd name="connsiteX29" fmla="*/ 8785543 w 12192000"/>
              <a:gd name="connsiteY29" fmla="*/ 263406 h 4939827"/>
              <a:gd name="connsiteX30" fmla="*/ 8830588 w 12192000"/>
              <a:gd name="connsiteY30" fmla="*/ 265483 h 4939827"/>
              <a:gd name="connsiteX31" fmla="*/ 8905142 w 12192000"/>
              <a:gd name="connsiteY31" fmla="*/ 264958 h 4939827"/>
              <a:gd name="connsiteX32" fmla="*/ 8968582 w 12192000"/>
              <a:gd name="connsiteY32" fmla="*/ 262728 h 4939827"/>
              <a:gd name="connsiteX33" fmla="*/ 8972994 w 12192000"/>
              <a:gd name="connsiteY33" fmla="*/ 263284 h 4939827"/>
              <a:gd name="connsiteX34" fmla="*/ 9004605 w 12192000"/>
              <a:gd name="connsiteY34" fmla="*/ 258041 h 4939827"/>
              <a:gd name="connsiteX35" fmla="*/ 9016165 w 12192000"/>
              <a:gd name="connsiteY35" fmla="*/ 261258 h 4939827"/>
              <a:gd name="connsiteX36" fmla="*/ 9043297 w 12192000"/>
              <a:gd name="connsiteY36" fmla="*/ 281547 h 4939827"/>
              <a:gd name="connsiteX37" fmla="*/ 9048315 w 12192000"/>
              <a:gd name="connsiteY37" fmla="*/ 279264 h 4939827"/>
              <a:gd name="connsiteX38" fmla="*/ 9054706 w 12192000"/>
              <a:gd name="connsiteY38" fmla="*/ 278538 h 4939827"/>
              <a:gd name="connsiteX39" fmla="*/ 9070919 w 12192000"/>
              <a:gd name="connsiteY39" fmla="*/ 281810 h 4939827"/>
              <a:gd name="connsiteX40" fmla="*/ 9076813 w 12192000"/>
              <a:gd name="connsiteY40" fmla="*/ 283909 h 4939827"/>
              <a:gd name="connsiteX41" fmla="*/ 9085871 w 12192000"/>
              <a:gd name="connsiteY41" fmla="*/ 285133 h 4939827"/>
              <a:gd name="connsiteX42" fmla="*/ 9086159 w 12192000"/>
              <a:gd name="connsiteY42" fmla="*/ 284887 h 4939827"/>
              <a:gd name="connsiteX43" fmla="*/ 9134606 w 12192000"/>
              <a:gd name="connsiteY43" fmla="*/ 288168 h 4939827"/>
              <a:gd name="connsiteX44" fmla="*/ 9195590 w 12192000"/>
              <a:gd name="connsiteY44" fmla="*/ 279568 h 4939827"/>
              <a:gd name="connsiteX45" fmla="*/ 9219336 w 12192000"/>
              <a:gd name="connsiteY45" fmla="*/ 278133 h 4939827"/>
              <a:gd name="connsiteX46" fmla="*/ 9232362 w 12192000"/>
              <a:gd name="connsiteY46" fmla="*/ 275894 h 4939827"/>
              <a:gd name="connsiteX47" fmla="*/ 9283638 w 12192000"/>
              <a:gd name="connsiteY47" fmla="*/ 299924 h 4939827"/>
              <a:gd name="connsiteX48" fmla="*/ 9371484 w 12192000"/>
              <a:gd name="connsiteY48" fmla="*/ 329634 h 4939827"/>
              <a:gd name="connsiteX49" fmla="*/ 9404829 w 12192000"/>
              <a:gd name="connsiteY49" fmla="*/ 339038 h 4939827"/>
              <a:gd name="connsiteX50" fmla="*/ 9427021 w 12192000"/>
              <a:gd name="connsiteY50" fmla="*/ 358784 h 4939827"/>
              <a:gd name="connsiteX51" fmla="*/ 9670844 w 12192000"/>
              <a:gd name="connsiteY51" fmla="*/ 405128 h 4939827"/>
              <a:gd name="connsiteX52" fmla="*/ 9816083 w 12192000"/>
              <a:gd name="connsiteY52" fmla="*/ 416573 h 4939827"/>
              <a:gd name="connsiteX53" fmla="*/ 9936741 w 12192000"/>
              <a:gd name="connsiteY53" fmla="*/ 437044 h 4939827"/>
              <a:gd name="connsiteX54" fmla="*/ 10050093 w 12192000"/>
              <a:gd name="connsiteY54" fmla="*/ 443783 h 4939827"/>
              <a:gd name="connsiteX55" fmla="*/ 10130090 w 12192000"/>
              <a:gd name="connsiteY55" fmla="*/ 459520 h 4939827"/>
              <a:gd name="connsiteX56" fmla="*/ 10173456 w 12192000"/>
              <a:gd name="connsiteY56" fmla="*/ 457749 h 4939827"/>
              <a:gd name="connsiteX57" fmla="*/ 10218232 w 12192000"/>
              <a:gd name="connsiteY57" fmla="*/ 459820 h 4939827"/>
              <a:gd name="connsiteX58" fmla="*/ 10354176 w 12192000"/>
              <a:gd name="connsiteY58" fmla="*/ 471377 h 4939827"/>
              <a:gd name="connsiteX59" fmla="*/ 10430681 w 12192000"/>
              <a:gd name="connsiteY59" fmla="*/ 481226 h 4939827"/>
              <a:gd name="connsiteX60" fmla="*/ 10478169 w 12192000"/>
              <a:gd name="connsiteY60" fmla="*/ 481774 h 4939827"/>
              <a:gd name="connsiteX61" fmla="*/ 10540907 w 12192000"/>
              <a:gd name="connsiteY61" fmla="*/ 485607 h 4939827"/>
              <a:gd name="connsiteX62" fmla="*/ 10614941 w 12192000"/>
              <a:gd name="connsiteY62" fmla="*/ 487592 h 4939827"/>
              <a:gd name="connsiteX63" fmla="*/ 10674098 w 12192000"/>
              <a:gd name="connsiteY63" fmla="*/ 521656 h 4939827"/>
              <a:gd name="connsiteX64" fmla="*/ 10874834 w 12192000"/>
              <a:gd name="connsiteY64" fmla="*/ 574867 h 4939827"/>
              <a:gd name="connsiteX65" fmla="*/ 10944981 w 12192000"/>
              <a:gd name="connsiteY65" fmla="*/ 615042 h 4939827"/>
              <a:gd name="connsiteX66" fmla="*/ 11006376 w 12192000"/>
              <a:gd name="connsiteY66" fmla="*/ 645957 h 4939827"/>
              <a:gd name="connsiteX67" fmla="*/ 11076308 w 12192000"/>
              <a:gd name="connsiteY67" fmla="*/ 675698 h 4939827"/>
              <a:gd name="connsiteX68" fmla="*/ 11148789 w 12192000"/>
              <a:gd name="connsiteY68" fmla="*/ 685041 h 4939827"/>
              <a:gd name="connsiteX69" fmla="*/ 11249129 w 12192000"/>
              <a:gd name="connsiteY69" fmla="*/ 684218 h 4939827"/>
              <a:gd name="connsiteX70" fmla="*/ 11299915 w 12192000"/>
              <a:gd name="connsiteY70" fmla="*/ 692177 h 4939827"/>
              <a:gd name="connsiteX71" fmla="*/ 11386973 w 12192000"/>
              <a:gd name="connsiteY71" fmla="*/ 708209 h 4939827"/>
              <a:gd name="connsiteX72" fmla="*/ 11500105 w 12192000"/>
              <a:gd name="connsiteY72" fmla="*/ 735014 h 4939827"/>
              <a:gd name="connsiteX73" fmla="*/ 11621735 w 12192000"/>
              <a:gd name="connsiteY73" fmla="*/ 789584 h 4939827"/>
              <a:gd name="connsiteX74" fmla="*/ 11691200 w 12192000"/>
              <a:gd name="connsiteY74" fmla="*/ 867902 h 4939827"/>
              <a:gd name="connsiteX75" fmla="*/ 11819427 w 12192000"/>
              <a:gd name="connsiteY75" fmla="*/ 911634 h 4939827"/>
              <a:gd name="connsiteX76" fmla="*/ 11969720 w 12192000"/>
              <a:gd name="connsiteY76" fmla="*/ 964737 h 4939827"/>
              <a:gd name="connsiteX77" fmla="*/ 12055766 w 12192000"/>
              <a:gd name="connsiteY77" fmla="*/ 991268 h 4939827"/>
              <a:gd name="connsiteX78" fmla="*/ 12171539 w 12192000"/>
              <a:gd name="connsiteY78" fmla="*/ 995427 h 4939827"/>
              <a:gd name="connsiteX79" fmla="*/ 12187831 w 12192000"/>
              <a:gd name="connsiteY79" fmla="*/ 996580 h 4939827"/>
              <a:gd name="connsiteX80" fmla="*/ 12192000 w 12192000"/>
              <a:gd name="connsiteY80" fmla="*/ 996726 h 4939827"/>
              <a:gd name="connsiteX81" fmla="*/ 12192000 w 12192000"/>
              <a:gd name="connsiteY81" fmla="*/ 4939827 h 4939827"/>
              <a:gd name="connsiteX82" fmla="*/ 0 w 12192000"/>
              <a:gd name="connsiteY82" fmla="*/ 4939827 h 4939827"/>
              <a:gd name="connsiteX83" fmla="*/ 0 w 12192000"/>
              <a:gd name="connsiteY83" fmla="*/ 512043 h 4939827"/>
              <a:gd name="connsiteX84" fmla="*/ 7381 w 12192000"/>
              <a:gd name="connsiteY84" fmla="*/ 512580 h 4939827"/>
              <a:gd name="connsiteX85" fmla="*/ 100029 w 12192000"/>
              <a:gd name="connsiteY85" fmla="*/ 504758 h 4939827"/>
              <a:gd name="connsiteX86" fmla="*/ 155244 w 12192000"/>
              <a:gd name="connsiteY86" fmla="*/ 525130 h 4939827"/>
              <a:gd name="connsiteX87" fmla="*/ 254366 w 12192000"/>
              <a:gd name="connsiteY87" fmla="*/ 534449 h 4939827"/>
              <a:gd name="connsiteX88" fmla="*/ 447292 w 12192000"/>
              <a:gd name="connsiteY88" fmla="*/ 542725 h 4939827"/>
              <a:gd name="connsiteX89" fmla="*/ 628105 w 12192000"/>
              <a:gd name="connsiteY89" fmla="*/ 547853 h 4939827"/>
              <a:gd name="connsiteX90" fmla="*/ 783146 w 12192000"/>
              <a:gd name="connsiteY90" fmla="*/ 591799 h 4939827"/>
              <a:gd name="connsiteX91" fmla="*/ 1043676 w 12192000"/>
              <a:gd name="connsiteY91" fmla="*/ 591887 h 4939827"/>
              <a:gd name="connsiteX92" fmla="*/ 1281816 w 12192000"/>
              <a:gd name="connsiteY92" fmla="*/ 520946 h 4939827"/>
              <a:gd name="connsiteX93" fmla="*/ 1486347 w 12192000"/>
              <a:gd name="connsiteY93" fmla="*/ 487310 h 4939827"/>
              <a:gd name="connsiteX94" fmla="*/ 1568079 w 12192000"/>
              <a:gd name="connsiteY94" fmla="*/ 462531 h 4939827"/>
              <a:gd name="connsiteX95" fmla="*/ 1622516 w 12192000"/>
              <a:gd name="connsiteY95" fmla="*/ 466058 h 4939827"/>
              <a:gd name="connsiteX96" fmla="*/ 1655457 w 12192000"/>
              <a:gd name="connsiteY96" fmla="*/ 465359 h 4939827"/>
              <a:gd name="connsiteX97" fmla="*/ 1717454 w 12192000"/>
              <a:gd name="connsiteY97" fmla="*/ 417203 h 4939827"/>
              <a:gd name="connsiteX98" fmla="*/ 1913794 w 12192000"/>
              <a:gd name="connsiteY98" fmla="*/ 365255 h 4939827"/>
              <a:gd name="connsiteX99" fmla="*/ 2129762 w 12192000"/>
              <a:gd name="connsiteY99" fmla="*/ 367832 h 4939827"/>
              <a:gd name="connsiteX100" fmla="*/ 2376970 w 12192000"/>
              <a:gd name="connsiteY100" fmla="*/ 350129 h 4939827"/>
              <a:gd name="connsiteX101" fmla="*/ 2480155 w 12192000"/>
              <a:gd name="connsiteY101" fmla="*/ 359227 h 4939827"/>
              <a:gd name="connsiteX102" fmla="*/ 2586782 w 12192000"/>
              <a:gd name="connsiteY102" fmla="*/ 339352 h 4939827"/>
              <a:gd name="connsiteX103" fmla="*/ 2679617 w 12192000"/>
              <a:gd name="connsiteY103" fmla="*/ 305383 h 4939827"/>
              <a:gd name="connsiteX104" fmla="*/ 2788947 w 12192000"/>
              <a:gd name="connsiteY104" fmla="*/ 250375 h 4939827"/>
              <a:gd name="connsiteX105" fmla="*/ 2965530 w 12192000"/>
              <a:gd name="connsiteY105" fmla="*/ 245958 h 4939827"/>
              <a:gd name="connsiteX106" fmla="*/ 3103677 w 12192000"/>
              <a:gd name="connsiteY106" fmla="*/ 209527 h 4939827"/>
              <a:gd name="connsiteX107" fmla="*/ 3126759 w 12192000"/>
              <a:gd name="connsiteY107" fmla="*/ 211226 h 4939827"/>
              <a:gd name="connsiteX108" fmla="*/ 3164020 w 12192000"/>
              <a:gd name="connsiteY108" fmla="*/ 212779 h 4939827"/>
              <a:gd name="connsiteX109" fmla="*/ 3285019 w 12192000"/>
              <a:gd name="connsiteY109" fmla="*/ 220535 h 4939827"/>
              <a:gd name="connsiteX110" fmla="*/ 3365154 w 12192000"/>
              <a:gd name="connsiteY110" fmla="*/ 226416 h 4939827"/>
              <a:gd name="connsiteX111" fmla="*/ 3367507 w 12192000"/>
              <a:gd name="connsiteY111" fmla="*/ 225416 h 4939827"/>
              <a:gd name="connsiteX112" fmla="*/ 3387567 w 12192000"/>
              <a:gd name="connsiteY112" fmla="*/ 227103 h 4939827"/>
              <a:gd name="connsiteX113" fmla="*/ 3498001 w 12192000"/>
              <a:gd name="connsiteY113" fmla="*/ 231941 h 4939827"/>
              <a:gd name="connsiteX114" fmla="*/ 3561557 w 12192000"/>
              <a:gd name="connsiteY114" fmla="*/ 228095 h 4939827"/>
              <a:gd name="connsiteX115" fmla="*/ 3611920 w 12192000"/>
              <a:gd name="connsiteY115" fmla="*/ 218094 h 4939827"/>
              <a:gd name="connsiteX116" fmla="*/ 3620528 w 12192000"/>
              <a:gd name="connsiteY116" fmla="*/ 218788 h 4939827"/>
              <a:gd name="connsiteX117" fmla="*/ 3620766 w 12192000"/>
              <a:gd name="connsiteY117" fmla="*/ 218511 h 4939827"/>
              <a:gd name="connsiteX118" fmla="*/ 3629977 w 12192000"/>
              <a:gd name="connsiteY118" fmla="*/ 218664 h 4939827"/>
              <a:gd name="connsiteX119" fmla="*/ 3636217 w 12192000"/>
              <a:gd name="connsiteY119" fmla="*/ 220048 h 4939827"/>
              <a:gd name="connsiteX120" fmla="*/ 3709484 w 12192000"/>
              <a:gd name="connsiteY120" fmla="*/ 186927 h 4939827"/>
              <a:gd name="connsiteX121" fmla="*/ 3761342 w 12192000"/>
              <a:gd name="connsiteY121" fmla="*/ 177474 h 4939827"/>
              <a:gd name="connsiteX122" fmla="*/ 3799748 w 12192000"/>
              <a:gd name="connsiteY122" fmla="*/ 167154 h 4939827"/>
              <a:gd name="connsiteX123" fmla="*/ 3922756 w 12192000"/>
              <a:gd name="connsiteY123" fmla="*/ 194044 h 4939827"/>
              <a:gd name="connsiteX124" fmla="*/ 4028476 w 12192000"/>
              <a:gd name="connsiteY124" fmla="*/ 223679 h 4939827"/>
              <a:gd name="connsiteX125" fmla="*/ 4191582 w 12192000"/>
              <a:gd name="connsiteY125" fmla="*/ 238952 h 4939827"/>
              <a:gd name="connsiteX126" fmla="*/ 4251024 w 12192000"/>
              <a:gd name="connsiteY126" fmla="*/ 240874 h 4939827"/>
              <a:gd name="connsiteX127" fmla="*/ 4355275 w 12192000"/>
              <a:gd name="connsiteY127" fmla="*/ 260205 h 4939827"/>
              <a:gd name="connsiteX128" fmla="*/ 4423807 w 12192000"/>
              <a:gd name="connsiteY128" fmla="*/ 270366 h 4939827"/>
              <a:gd name="connsiteX129" fmla="*/ 4558432 w 12192000"/>
              <a:gd name="connsiteY129" fmla="*/ 269194 h 4939827"/>
              <a:gd name="connsiteX130" fmla="*/ 4635061 w 12192000"/>
              <a:gd name="connsiteY130" fmla="*/ 280682 h 4939827"/>
              <a:gd name="connsiteX131" fmla="*/ 4807427 w 12192000"/>
              <a:gd name="connsiteY131" fmla="*/ 276835 h 4939827"/>
              <a:gd name="connsiteX132" fmla="*/ 5028933 w 12192000"/>
              <a:gd name="connsiteY132" fmla="*/ 183887 h 4939827"/>
              <a:gd name="connsiteX133" fmla="*/ 5093642 w 12192000"/>
              <a:gd name="connsiteY133" fmla="*/ 177214 h 4939827"/>
              <a:gd name="connsiteX134" fmla="*/ 5102642 w 12192000"/>
              <a:gd name="connsiteY134" fmla="*/ 186816 h 4939827"/>
              <a:gd name="connsiteX135" fmla="*/ 5193590 w 12192000"/>
              <a:gd name="connsiteY135" fmla="*/ 156458 h 4939827"/>
              <a:gd name="connsiteX136" fmla="*/ 5323922 w 12192000"/>
              <a:gd name="connsiteY136" fmla="*/ 146332 h 4939827"/>
              <a:gd name="connsiteX137" fmla="*/ 5421860 w 12192000"/>
              <a:gd name="connsiteY137" fmla="*/ 167298 h 4939827"/>
              <a:gd name="connsiteX138" fmla="*/ 5476948 w 12192000"/>
              <a:gd name="connsiteY138" fmla="*/ 173249 h 4939827"/>
              <a:gd name="connsiteX139" fmla="*/ 5516842 w 12192000"/>
              <a:gd name="connsiteY139" fmla="*/ 184018 h 4939827"/>
              <a:gd name="connsiteX140" fmla="*/ 5619415 w 12192000"/>
              <a:gd name="connsiteY140" fmla="*/ 176781 h 4939827"/>
              <a:gd name="connsiteX141" fmla="*/ 5789867 w 12192000"/>
              <a:gd name="connsiteY141" fmla="*/ 150304 h 4939827"/>
              <a:gd name="connsiteX142" fmla="*/ 5825953 w 12192000"/>
              <a:gd name="connsiteY142" fmla="*/ 147907 h 4939827"/>
              <a:gd name="connsiteX143" fmla="*/ 5856168 w 12192000"/>
              <a:gd name="connsiteY143" fmla="*/ 158719 h 4939827"/>
              <a:gd name="connsiteX144" fmla="*/ 5862476 w 12192000"/>
              <a:gd name="connsiteY144" fmla="*/ 172447 h 4939827"/>
              <a:gd name="connsiteX145" fmla="*/ 5882195 w 12192000"/>
              <a:gd name="connsiteY145" fmla="*/ 173195 h 4939827"/>
              <a:gd name="connsiteX146" fmla="*/ 5952585 w 12192000"/>
              <a:gd name="connsiteY146" fmla="*/ 161012 h 4939827"/>
              <a:gd name="connsiteX147" fmla="*/ 6001964 w 12192000"/>
              <a:gd name="connsiteY147" fmla="*/ 154786 h 4939827"/>
              <a:gd name="connsiteX148" fmla="*/ 6184207 w 12192000"/>
              <a:gd name="connsiteY148" fmla="*/ 132658 h 4939827"/>
              <a:gd name="connsiteX149" fmla="*/ 6415830 w 12192000"/>
              <a:gd name="connsiteY149" fmla="*/ 136006 h 4939827"/>
              <a:gd name="connsiteX150" fmla="*/ 6756965 w 12192000"/>
              <a:gd name="connsiteY150" fmla="*/ 57636 h 4939827"/>
              <a:gd name="connsiteX151" fmla="*/ 6819400 w 12192000"/>
              <a:gd name="connsiteY151" fmla="*/ 30742 h 4939827"/>
              <a:gd name="connsiteX152" fmla="*/ 6986370 w 12192000"/>
              <a:gd name="connsiteY152" fmla="*/ 12659 h 4939827"/>
              <a:gd name="connsiteX153" fmla="*/ 6989536 w 12192000"/>
              <a:gd name="connsiteY153" fmla="*/ 14528 h 4939827"/>
              <a:gd name="connsiteX154" fmla="*/ 7015933 w 12192000"/>
              <a:gd name="connsiteY154" fmla="*/ 9653 h 4939827"/>
              <a:gd name="connsiteX155" fmla="*/ 7020592 w 12192000"/>
              <a:gd name="connsiteY155" fmla="*/ 1651 h 4939827"/>
              <a:gd name="connsiteX156" fmla="*/ 7025905 w 12192000"/>
              <a:gd name="connsiteY156" fmla="*/ 0 h 49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92000" h="4939827">
                <a:moveTo>
                  <a:pt x="7025905" y="0"/>
                </a:moveTo>
                <a:lnTo>
                  <a:pt x="7032579" y="2808"/>
                </a:lnTo>
                <a:cubicBezTo>
                  <a:pt x="7044119" y="6590"/>
                  <a:pt x="7059062" y="10207"/>
                  <a:pt x="7079505" y="12971"/>
                </a:cubicBezTo>
                <a:cubicBezTo>
                  <a:pt x="7111522" y="10537"/>
                  <a:pt x="7122591" y="11519"/>
                  <a:pt x="7158791" y="12462"/>
                </a:cubicBezTo>
                <a:lnTo>
                  <a:pt x="7233338" y="24846"/>
                </a:lnTo>
                <a:cubicBezTo>
                  <a:pt x="7247177" y="23787"/>
                  <a:pt x="7254856" y="25962"/>
                  <a:pt x="7259791" y="29557"/>
                </a:cubicBezTo>
                <a:lnTo>
                  <a:pt x="7263923" y="35029"/>
                </a:lnTo>
                <a:lnTo>
                  <a:pt x="7281549" y="39654"/>
                </a:lnTo>
                <a:lnTo>
                  <a:pt x="7374735" y="65326"/>
                </a:lnTo>
                <a:lnTo>
                  <a:pt x="7376078" y="63849"/>
                </a:lnTo>
                <a:lnTo>
                  <a:pt x="7402026" y="60308"/>
                </a:lnTo>
                <a:lnTo>
                  <a:pt x="7415091" y="77403"/>
                </a:lnTo>
                <a:cubicBezTo>
                  <a:pt x="7421672" y="79965"/>
                  <a:pt x="7475806" y="92960"/>
                  <a:pt x="7488682" y="83440"/>
                </a:cubicBezTo>
                <a:cubicBezTo>
                  <a:pt x="7541625" y="94782"/>
                  <a:pt x="7683214" y="133614"/>
                  <a:pt x="7732750" y="145456"/>
                </a:cubicBezTo>
                <a:cubicBezTo>
                  <a:pt x="7748318" y="162765"/>
                  <a:pt x="7764581" y="171696"/>
                  <a:pt x="7785900" y="154493"/>
                </a:cubicBezTo>
                <a:cubicBezTo>
                  <a:pt x="7822539" y="158614"/>
                  <a:pt x="7915312" y="166523"/>
                  <a:pt x="7952584" y="170181"/>
                </a:cubicBezTo>
                <a:cubicBezTo>
                  <a:pt x="7998047" y="181004"/>
                  <a:pt x="8029749" y="207794"/>
                  <a:pt x="8058681" y="219431"/>
                </a:cubicBezTo>
                <a:cubicBezTo>
                  <a:pt x="8095466" y="185885"/>
                  <a:pt x="8090835" y="241759"/>
                  <a:pt x="8126175" y="240005"/>
                </a:cubicBezTo>
                <a:cubicBezTo>
                  <a:pt x="8163290" y="246246"/>
                  <a:pt x="8238799" y="256773"/>
                  <a:pt x="8281371" y="256875"/>
                </a:cubicBezTo>
                <a:cubicBezTo>
                  <a:pt x="8313651" y="251026"/>
                  <a:pt x="8346882" y="248570"/>
                  <a:pt x="8381609" y="240618"/>
                </a:cubicBezTo>
                <a:lnTo>
                  <a:pt x="8406759" y="232517"/>
                </a:lnTo>
                <a:lnTo>
                  <a:pt x="8426506" y="241842"/>
                </a:lnTo>
                <a:lnTo>
                  <a:pt x="8427949" y="240981"/>
                </a:lnTo>
                <a:cubicBezTo>
                  <a:pt x="8431925" y="239458"/>
                  <a:pt x="8436260" y="239096"/>
                  <a:pt x="8441468" y="241157"/>
                </a:cubicBezTo>
                <a:lnTo>
                  <a:pt x="8565757" y="255317"/>
                </a:lnTo>
                <a:lnTo>
                  <a:pt x="8573171" y="258426"/>
                </a:lnTo>
                <a:lnTo>
                  <a:pt x="8573548" y="258241"/>
                </a:lnTo>
                <a:cubicBezTo>
                  <a:pt x="8575650" y="258391"/>
                  <a:pt x="8618469" y="259217"/>
                  <a:pt x="8622021" y="261028"/>
                </a:cubicBezTo>
                <a:lnTo>
                  <a:pt x="8672650" y="254821"/>
                </a:lnTo>
                <a:cubicBezTo>
                  <a:pt x="8716151" y="260353"/>
                  <a:pt x="8748971" y="243487"/>
                  <a:pt x="8785543" y="263406"/>
                </a:cubicBezTo>
                <a:cubicBezTo>
                  <a:pt x="8826293" y="268498"/>
                  <a:pt x="8797654" y="254573"/>
                  <a:pt x="8830588" y="265483"/>
                </a:cubicBezTo>
                <a:cubicBezTo>
                  <a:pt x="8849202" y="267272"/>
                  <a:pt x="8877544" y="266277"/>
                  <a:pt x="8905142" y="264958"/>
                </a:cubicBezTo>
                <a:lnTo>
                  <a:pt x="8968582" y="262728"/>
                </a:lnTo>
                <a:lnTo>
                  <a:pt x="8972994" y="263284"/>
                </a:lnTo>
                <a:lnTo>
                  <a:pt x="9004605" y="258041"/>
                </a:lnTo>
                <a:lnTo>
                  <a:pt x="9016165" y="261258"/>
                </a:lnTo>
                <a:cubicBezTo>
                  <a:pt x="9028775" y="267579"/>
                  <a:pt x="9039083" y="277488"/>
                  <a:pt x="9043297" y="281547"/>
                </a:cubicBezTo>
                <a:lnTo>
                  <a:pt x="9048315" y="279264"/>
                </a:lnTo>
                <a:lnTo>
                  <a:pt x="9054706" y="278538"/>
                </a:lnTo>
                <a:lnTo>
                  <a:pt x="9070919" y="281810"/>
                </a:lnTo>
                <a:lnTo>
                  <a:pt x="9076813" y="283909"/>
                </a:lnTo>
                <a:cubicBezTo>
                  <a:pt x="9080948" y="285030"/>
                  <a:pt x="9083794" y="285362"/>
                  <a:pt x="9085871" y="285133"/>
                </a:cubicBezTo>
                <a:lnTo>
                  <a:pt x="9086159" y="284887"/>
                </a:lnTo>
                <a:lnTo>
                  <a:pt x="9134606" y="288168"/>
                </a:lnTo>
                <a:cubicBezTo>
                  <a:pt x="9149441" y="274272"/>
                  <a:pt x="9194106" y="309414"/>
                  <a:pt x="9195590" y="279568"/>
                </a:cubicBezTo>
                <a:cubicBezTo>
                  <a:pt x="9212898" y="284479"/>
                  <a:pt x="9220866" y="298055"/>
                  <a:pt x="9219336" y="278133"/>
                </a:cubicBezTo>
                <a:cubicBezTo>
                  <a:pt x="9225159" y="279201"/>
                  <a:pt x="9229164" y="278078"/>
                  <a:pt x="9232362" y="275894"/>
                </a:cubicBezTo>
                <a:lnTo>
                  <a:pt x="9283638" y="299924"/>
                </a:lnTo>
                <a:lnTo>
                  <a:pt x="9371484" y="329634"/>
                </a:lnTo>
                <a:lnTo>
                  <a:pt x="9404829" y="339038"/>
                </a:lnTo>
                <a:lnTo>
                  <a:pt x="9427021" y="358784"/>
                </a:lnTo>
                <a:cubicBezTo>
                  <a:pt x="9500124" y="364086"/>
                  <a:pt x="9604652" y="390635"/>
                  <a:pt x="9670844" y="405128"/>
                </a:cubicBezTo>
                <a:cubicBezTo>
                  <a:pt x="9688531" y="417998"/>
                  <a:pt x="9762277" y="426463"/>
                  <a:pt x="9816083" y="416573"/>
                </a:cubicBezTo>
                <a:lnTo>
                  <a:pt x="9936741" y="437044"/>
                </a:lnTo>
                <a:cubicBezTo>
                  <a:pt x="9978091" y="447025"/>
                  <a:pt x="10008641" y="443705"/>
                  <a:pt x="10050093" y="443783"/>
                </a:cubicBezTo>
                <a:cubicBezTo>
                  <a:pt x="10074709" y="448779"/>
                  <a:pt x="10088915" y="449258"/>
                  <a:pt x="10130090" y="459520"/>
                </a:cubicBezTo>
                <a:cubicBezTo>
                  <a:pt x="10137791" y="458564"/>
                  <a:pt x="10165777" y="459877"/>
                  <a:pt x="10173456" y="457749"/>
                </a:cubicBezTo>
                <a:lnTo>
                  <a:pt x="10218232" y="459820"/>
                </a:lnTo>
                <a:lnTo>
                  <a:pt x="10354176" y="471377"/>
                </a:lnTo>
                <a:cubicBezTo>
                  <a:pt x="10367946" y="478917"/>
                  <a:pt x="10417270" y="488110"/>
                  <a:pt x="10430681" y="481226"/>
                </a:cubicBezTo>
                <a:cubicBezTo>
                  <a:pt x="10441804" y="481366"/>
                  <a:pt x="10469025" y="490181"/>
                  <a:pt x="10478169" y="481774"/>
                </a:cubicBezTo>
                <a:cubicBezTo>
                  <a:pt x="10503830" y="488972"/>
                  <a:pt x="10531359" y="489751"/>
                  <a:pt x="10540907" y="485607"/>
                </a:cubicBezTo>
                <a:cubicBezTo>
                  <a:pt x="10569054" y="475472"/>
                  <a:pt x="10590882" y="489185"/>
                  <a:pt x="10614941" y="487592"/>
                </a:cubicBezTo>
                <a:cubicBezTo>
                  <a:pt x="10654657" y="492458"/>
                  <a:pt x="10645652" y="516778"/>
                  <a:pt x="10674098" y="521656"/>
                </a:cubicBezTo>
                <a:cubicBezTo>
                  <a:pt x="10737163" y="537583"/>
                  <a:pt x="10829686" y="559302"/>
                  <a:pt x="10874834" y="574867"/>
                </a:cubicBezTo>
                <a:cubicBezTo>
                  <a:pt x="10919981" y="590432"/>
                  <a:pt x="10878682" y="577481"/>
                  <a:pt x="10944981" y="615042"/>
                </a:cubicBezTo>
                <a:cubicBezTo>
                  <a:pt x="10976235" y="616974"/>
                  <a:pt x="10982969" y="648568"/>
                  <a:pt x="11006376" y="645957"/>
                </a:cubicBezTo>
                <a:cubicBezTo>
                  <a:pt x="11005343" y="630631"/>
                  <a:pt x="11047577" y="676048"/>
                  <a:pt x="11076308" y="675698"/>
                </a:cubicBezTo>
                <a:cubicBezTo>
                  <a:pt x="11093142" y="677175"/>
                  <a:pt x="11131116" y="681348"/>
                  <a:pt x="11148789" y="685041"/>
                </a:cubicBezTo>
                <a:cubicBezTo>
                  <a:pt x="11177310" y="688243"/>
                  <a:pt x="11217768" y="714725"/>
                  <a:pt x="11249129" y="684218"/>
                </a:cubicBezTo>
                <a:cubicBezTo>
                  <a:pt x="11276269" y="697037"/>
                  <a:pt x="11257432" y="693670"/>
                  <a:pt x="11299915" y="692177"/>
                </a:cubicBezTo>
                <a:cubicBezTo>
                  <a:pt x="11314401" y="703224"/>
                  <a:pt x="11371412" y="714421"/>
                  <a:pt x="11386973" y="708209"/>
                </a:cubicBezTo>
                <a:cubicBezTo>
                  <a:pt x="11425657" y="716286"/>
                  <a:pt x="11454555" y="715485"/>
                  <a:pt x="11500105" y="735014"/>
                </a:cubicBezTo>
                <a:cubicBezTo>
                  <a:pt x="11545172" y="751781"/>
                  <a:pt x="11573053" y="787789"/>
                  <a:pt x="11621735" y="789584"/>
                </a:cubicBezTo>
                <a:lnTo>
                  <a:pt x="11691200" y="867902"/>
                </a:lnTo>
                <a:cubicBezTo>
                  <a:pt x="11734106" y="911360"/>
                  <a:pt x="11773008" y="895495"/>
                  <a:pt x="11819427" y="911634"/>
                </a:cubicBezTo>
                <a:lnTo>
                  <a:pt x="11969720" y="964737"/>
                </a:lnTo>
                <a:cubicBezTo>
                  <a:pt x="12009110" y="978008"/>
                  <a:pt x="12010206" y="989588"/>
                  <a:pt x="12055766" y="991268"/>
                </a:cubicBezTo>
                <a:cubicBezTo>
                  <a:pt x="12105723" y="1003445"/>
                  <a:pt x="12068493" y="1020292"/>
                  <a:pt x="12171539" y="995427"/>
                </a:cubicBezTo>
                <a:cubicBezTo>
                  <a:pt x="12174929" y="995822"/>
                  <a:pt x="12180763" y="996228"/>
                  <a:pt x="12187831" y="996580"/>
                </a:cubicBezTo>
                <a:lnTo>
                  <a:pt x="12192000" y="996726"/>
                </a:lnTo>
                <a:lnTo>
                  <a:pt x="12192000" y="4939827"/>
                </a:lnTo>
                <a:lnTo>
                  <a:pt x="0" y="4939827"/>
                </a:lnTo>
                <a:lnTo>
                  <a:pt x="0" y="512043"/>
                </a:lnTo>
                <a:lnTo>
                  <a:pt x="7381" y="512580"/>
                </a:lnTo>
                <a:cubicBezTo>
                  <a:pt x="39359" y="514524"/>
                  <a:pt x="72732" y="514144"/>
                  <a:pt x="100029" y="504758"/>
                </a:cubicBezTo>
                <a:cubicBezTo>
                  <a:pt x="115935" y="525779"/>
                  <a:pt x="143126" y="489229"/>
                  <a:pt x="155244" y="525130"/>
                </a:cubicBezTo>
                <a:cubicBezTo>
                  <a:pt x="173881" y="522487"/>
                  <a:pt x="242791" y="514086"/>
                  <a:pt x="254366" y="534449"/>
                </a:cubicBezTo>
                <a:cubicBezTo>
                  <a:pt x="303041" y="537382"/>
                  <a:pt x="380161" y="541650"/>
                  <a:pt x="447292" y="542725"/>
                </a:cubicBezTo>
                <a:cubicBezTo>
                  <a:pt x="530282" y="553078"/>
                  <a:pt x="572130" y="539673"/>
                  <a:pt x="628105" y="547853"/>
                </a:cubicBezTo>
                <a:cubicBezTo>
                  <a:pt x="661608" y="509671"/>
                  <a:pt x="746152" y="605137"/>
                  <a:pt x="783146" y="591799"/>
                </a:cubicBezTo>
                <a:cubicBezTo>
                  <a:pt x="862499" y="590113"/>
                  <a:pt x="949481" y="579142"/>
                  <a:pt x="1043676" y="591887"/>
                </a:cubicBezTo>
                <a:cubicBezTo>
                  <a:pt x="1120353" y="576991"/>
                  <a:pt x="1172004" y="553592"/>
                  <a:pt x="1281816" y="520946"/>
                </a:cubicBezTo>
                <a:cubicBezTo>
                  <a:pt x="1339915" y="511282"/>
                  <a:pt x="1459480" y="554579"/>
                  <a:pt x="1486347" y="487310"/>
                </a:cubicBezTo>
                <a:cubicBezTo>
                  <a:pt x="1507765" y="532008"/>
                  <a:pt x="1539168" y="465954"/>
                  <a:pt x="1568079" y="462531"/>
                </a:cubicBezTo>
                <a:cubicBezTo>
                  <a:pt x="1587821" y="491525"/>
                  <a:pt x="1601468" y="469316"/>
                  <a:pt x="1622516" y="466058"/>
                </a:cubicBezTo>
                <a:cubicBezTo>
                  <a:pt x="1630056" y="483510"/>
                  <a:pt x="1647504" y="484261"/>
                  <a:pt x="1655457" y="465359"/>
                </a:cubicBezTo>
                <a:cubicBezTo>
                  <a:pt x="1651800" y="419723"/>
                  <a:pt x="1709718" y="447719"/>
                  <a:pt x="1717454" y="417203"/>
                </a:cubicBezTo>
                <a:cubicBezTo>
                  <a:pt x="1753115" y="414011"/>
                  <a:pt x="1882851" y="412376"/>
                  <a:pt x="1913794" y="365255"/>
                </a:cubicBezTo>
                <a:cubicBezTo>
                  <a:pt x="2001060" y="361067"/>
                  <a:pt x="2099559" y="366414"/>
                  <a:pt x="2129762" y="367832"/>
                </a:cubicBezTo>
                <a:cubicBezTo>
                  <a:pt x="2215380" y="355065"/>
                  <a:pt x="2248807" y="343296"/>
                  <a:pt x="2376970" y="350129"/>
                </a:cubicBezTo>
                <a:cubicBezTo>
                  <a:pt x="2393251" y="360463"/>
                  <a:pt x="2473371" y="379419"/>
                  <a:pt x="2480155" y="359227"/>
                </a:cubicBezTo>
                <a:cubicBezTo>
                  <a:pt x="2520060" y="359505"/>
                  <a:pt x="2561270" y="311415"/>
                  <a:pt x="2586782" y="339352"/>
                </a:cubicBezTo>
                <a:cubicBezTo>
                  <a:pt x="2585230" y="294982"/>
                  <a:pt x="2653633" y="316689"/>
                  <a:pt x="2679617" y="305383"/>
                </a:cubicBezTo>
                <a:cubicBezTo>
                  <a:pt x="2721434" y="266011"/>
                  <a:pt x="2746765" y="276002"/>
                  <a:pt x="2788947" y="250375"/>
                </a:cubicBezTo>
                <a:cubicBezTo>
                  <a:pt x="2851672" y="235447"/>
                  <a:pt x="2913075" y="252766"/>
                  <a:pt x="2965530" y="245958"/>
                </a:cubicBezTo>
                <a:cubicBezTo>
                  <a:pt x="3001911" y="238336"/>
                  <a:pt x="3090203" y="217828"/>
                  <a:pt x="3103677" y="209527"/>
                </a:cubicBezTo>
                <a:lnTo>
                  <a:pt x="3126759" y="211226"/>
                </a:lnTo>
                <a:cubicBezTo>
                  <a:pt x="3136908" y="211889"/>
                  <a:pt x="3148903" y="212490"/>
                  <a:pt x="3164020" y="212779"/>
                </a:cubicBezTo>
                <a:cubicBezTo>
                  <a:pt x="3225474" y="210084"/>
                  <a:pt x="3231859" y="218227"/>
                  <a:pt x="3285019" y="220535"/>
                </a:cubicBezTo>
                <a:cubicBezTo>
                  <a:pt x="3318541" y="222809"/>
                  <a:pt x="3359787" y="223898"/>
                  <a:pt x="3365154" y="226416"/>
                </a:cubicBezTo>
                <a:lnTo>
                  <a:pt x="3367507" y="225416"/>
                </a:lnTo>
                <a:cubicBezTo>
                  <a:pt x="3377583" y="223667"/>
                  <a:pt x="3383502" y="224760"/>
                  <a:pt x="3387567" y="227103"/>
                </a:cubicBezTo>
                <a:lnTo>
                  <a:pt x="3498001" y="231941"/>
                </a:lnTo>
                <a:cubicBezTo>
                  <a:pt x="3513569" y="226158"/>
                  <a:pt x="3539132" y="232525"/>
                  <a:pt x="3561557" y="228095"/>
                </a:cubicBezTo>
                <a:cubicBezTo>
                  <a:pt x="3574944" y="230843"/>
                  <a:pt x="3597426" y="216287"/>
                  <a:pt x="3611920" y="218094"/>
                </a:cubicBezTo>
                <a:lnTo>
                  <a:pt x="3620528" y="218788"/>
                </a:lnTo>
                <a:lnTo>
                  <a:pt x="3620766" y="218511"/>
                </a:lnTo>
                <a:cubicBezTo>
                  <a:pt x="3622780" y="218042"/>
                  <a:pt x="3625663" y="218038"/>
                  <a:pt x="3629977" y="218664"/>
                </a:cubicBezTo>
                <a:lnTo>
                  <a:pt x="3636217" y="220048"/>
                </a:lnTo>
                <a:lnTo>
                  <a:pt x="3709484" y="186927"/>
                </a:lnTo>
                <a:cubicBezTo>
                  <a:pt x="3731015" y="183190"/>
                  <a:pt x="3745790" y="180810"/>
                  <a:pt x="3761342" y="177474"/>
                </a:cubicBezTo>
                <a:lnTo>
                  <a:pt x="3799748" y="167154"/>
                </a:lnTo>
                <a:lnTo>
                  <a:pt x="3922756" y="194044"/>
                </a:lnTo>
                <a:cubicBezTo>
                  <a:pt x="3960877" y="203465"/>
                  <a:pt x="3965250" y="215357"/>
                  <a:pt x="4028476" y="223679"/>
                </a:cubicBezTo>
                <a:cubicBezTo>
                  <a:pt x="4088751" y="228019"/>
                  <a:pt x="4139112" y="248870"/>
                  <a:pt x="4191582" y="238952"/>
                </a:cubicBezTo>
                <a:cubicBezTo>
                  <a:pt x="4210842" y="254091"/>
                  <a:pt x="4229809" y="260810"/>
                  <a:pt x="4251024" y="240874"/>
                </a:cubicBezTo>
                <a:cubicBezTo>
                  <a:pt x="4306627" y="250935"/>
                  <a:pt x="4317066" y="281625"/>
                  <a:pt x="4355275" y="260205"/>
                </a:cubicBezTo>
                <a:cubicBezTo>
                  <a:pt x="4390577" y="327090"/>
                  <a:pt x="4385658" y="272111"/>
                  <a:pt x="4423807" y="270366"/>
                </a:cubicBezTo>
                <a:cubicBezTo>
                  <a:pt x="4457666" y="271864"/>
                  <a:pt x="4523223" y="267475"/>
                  <a:pt x="4558432" y="269194"/>
                </a:cubicBezTo>
                <a:cubicBezTo>
                  <a:pt x="4594553" y="230955"/>
                  <a:pt x="4596517" y="287120"/>
                  <a:pt x="4635061" y="280682"/>
                </a:cubicBezTo>
                <a:cubicBezTo>
                  <a:pt x="4676560" y="281955"/>
                  <a:pt x="4741782" y="292968"/>
                  <a:pt x="4807427" y="276835"/>
                </a:cubicBezTo>
                <a:cubicBezTo>
                  <a:pt x="4876769" y="256626"/>
                  <a:pt x="4951997" y="249407"/>
                  <a:pt x="5028933" y="183887"/>
                </a:cubicBezTo>
                <a:cubicBezTo>
                  <a:pt x="5044713" y="164149"/>
                  <a:pt x="5073685" y="161161"/>
                  <a:pt x="5093642" y="177214"/>
                </a:cubicBezTo>
                <a:cubicBezTo>
                  <a:pt x="5097077" y="179978"/>
                  <a:pt x="5100108" y="183212"/>
                  <a:pt x="5102642" y="186816"/>
                </a:cubicBezTo>
                <a:cubicBezTo>
                  <a:pt x="5150234" y="139156"/>
                  <a:pt x="5169674" y="190314"/>
                  <a:pt x="5193590" y="156458"/>
                </a:cubicBezTo>
                <a:cubicBezTo>
                  <a:pt x="5257854" y="151722"/>
                  <a:pt x="5301917" y="175841"/>
                  <a:pt x="5323922" y="146332"/>
                </a:cubicBezTo>
                <a:cubicBezTo>
                  <a:pt x="5355266" y="153538"/>
                  <a:pt x="5392601" y="198271"/>
                  <a:pt x="5421860" y="167298"/>
                </a:cubicBezTo>
                <a:cubicBezTo>
                  <a:pt x="5420630" y="196364"/>
                  <a:pt x="5461576" y="151467"/>
                  <a:pt x="5476948" y="173249"/>
                </a:cubicBezTo>
                <a:cubicBezTo>
                  <a:pt x="5487334" y="191763"/>
                  <a:pt x="5502178" y="182456"/>
                  <a:pt x="5516842" y="184018"/>
                </a:cubicBezTo>
                <a:cubicBezTo>
                  <a:pt x="5533140" y="200158"/>
                  <a:pt x="5599828" y="189750"/>
                  <a:pt x="5619415" y="176781"/>
                </a:cubicBezTo>
                <a:cubicBezTo>
                  <a:pt x="5690073" y="168499"/>
                  <a:pt x="5748631" y="186964"/>
                  <a:pt x="5789867" y="150304"/>
                </a:cubicBezTo>
                <a:cubicBezTo>
                  <a:pt x="5802836" y="146282"/>
                  <a:pt x="5814753" y="145947"/>
                  <a:pt x="5825953" y="147907"/>
                </a:cubicBezTo>
                <a:lnTo>
                  <a:pt x="5856168" y="158719"/>
                </a:lnTo>
                <a:lnTo>
                  <a:pt x="5862476" y="172447"/>
                </a:lnTo>
                <a:lnTo>
                  <a:pt x="5882195" y="173195"/>
                </a:lnTo>
                <a:lnTo>
                  <a:pt x="5952585" y="161012"/>
                </a:lnTo>
                <a:cubicBezTo>
                  <a:pt x="5962273" y="166588"/>
                  <a:pt x="5992020" y="151579"/>
                  <a:pt x="6001964" y="154786"/>
                </a:cubicBezTo>
                <a:cubicBezTo>
                  <a:pt x="6061748" y="122178"/>
                  <a:pt x="6101539" y="131534"/>
                  <a:pt x="6184207" y="132658"/>
                </a:cubicBezTo>
                <a:cubicBezTo>
                  <a:pt x="6266582" y="127016"/>
                  <a:pt x="6286876" y="151859"/>
                  <a:pt x="6415830" y="136006"/>
                </a:cubicBezTo>
                <a:cubicBezTo>
                  <a:pt x="6563502" y="116945"/>
                  <a:pt x="6684679" y="79367"/>
                  <a:pt x="6756965" y="57636"/>
                </a:cubicBezTo>
                <a:cubicBezTo>
                  <a:pt x="6761544" y="48663"/>
                  <a:pt x="6812642" y="36519"/>
                  <a:pt x="6819400" y="30742"/>
                </a:cubicBezTo>
                <a:lnTo>
                  <a:pt x="6986370" y="12659"/>
                </a:lnTo>
                <a:lnTo>
                  <a:pt x="6989536" y="14528"/>
                </a:lnTo>
                <a:cubicBezTo>
                  <a:pt x="7002946" y="17364"/>
                  <a:pt x="7010700" y="14716"/>
                  <a:pt x="7015933" y="9653"/>
                </a:cubicBezTo>
                <a:lnTo>
                  <a:pt x="7020592" y="1651"/>
                </a:lnTo>
                <a:lnTo>
                  <a:pt x="702590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A52F07C-B879-3882-0EE2-1D469E56F5AA}"/>
              </a:ext>
            </a:extLst>
          </p:cNvPr>
          <p:cNvSpPr>
            <a:spLocks noGrp="1"/>
          </p:cNvSpPr>
          <p:nvPr>
            <p:ph type="title"/>
          </p:nvPr>
        </p:nvSpPr>
        <p:spPr>
          <a:xfrm>
            <a:off x="1184744" y="5198168"/>
            <a:ext cx="9859618" cy="642797"/>
          </a:xfrm>
        </p:spPr>
        <p:txBody>
          <a:bodyPr vert="horz" lIns="91440" tIns="45720" rIns="91440" bIns="45720" rtlCol="0" anchor="b">
            <a:normAutofit/>
          </a:bodyPr>
          <a:lstStyle/>
          <a:p>
            <a:pPr algn="ctr"/>
            <a:r>
              <a:rPr lang="en-US" sz="3600" b="1" dirty="0"/>
              <a:t>Are librarians superheroes?</a:t>
            </a:r>
          </a:p>
        </p:txBody>
      </p:sp>
      <p:sp>
        <p:nvSpPr>
          <p:cNvPr id="66" name="Freeform: Shape 65">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7950" y="647758"/>
            <a:ext cx="8355105" cy="43926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Content Placeholder 10">
            <a:extLst>
              <a:ext uri="{FF2B5EF4-FFF2-40B4-BE49-F238E27FC236}">
                <a16:creationId xmlns:a16="http://schemas.microsoft.com/office/drawing/2014/main" id="{7D46C0CB-09E7-43DC-CD23-C4F2E86F38BD}"/>
              </a:ext>
            </a:extLst>
          </p:cNvPr>
          <p:cNvPicPr>
            <a:picLocks noChangeAspect="1"/>
          </p:cNvPicPr>
          <p:nvPr/>
        </p:nvPicPr>
        <p:blipFill>
          <a:blip r:embed="rId3">
            <a:extLst>
              <a:ext uri="{28A0092B-C50C-407E-A947-70E740481C1C}">
                <a14:useLocalDpi xmlns:a14="http://schemas.microsoft.com/office/drawing/2010/main" val="0"/>
              </a:ext>
            </a:extLst>
          </a:blip>
          <a:srcRect t="16415" b="5253"/>
          <a:stretch>
            <a:fillRect/>
          </a:stretch>
        </p:blipFill>
        <p:spPr bwMode="auto">
          <a:xfrm>
            <a:off x="2079812" y="805516"/>
            <a:ext cx="8032376" cy="407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17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8E96F-A7CD-3927-8F40-763466A1C136}"/>
            </a:ext>
          </a:extLst>
        </p:cNvPr>
        <p:cNvGrpSpPr/>
        <p:nvPr/>
      </p:nvGrpSpPr>
      <p:grpSpPr>
        <a:xfrm>
          <a:off x="0" y="0"/>
          <a:ext cx="0" cy="0"/>
          <a:chOff x="0" y="0"/>
          <a:chExt cx="0" cy="0"/>
        </a:xfrm>
      </p:grpSpPr>
      <p:pic>
        <p:nvPicPr>
          <p:cNvPr id="1026" name="Picture 2" descr="RLUK25 Conference - Research Libraries UK">
            <a:extLst>
              <a:ext uri="{FF2B5EF4-FFF2-40B4-BE49-F238E27FC236}">
                <a16:creationId xmlns:a16="http://schemas.microsoft.com/office/drawing/2014/main" id="{CE418E0D-6039-A024-BA84-DA9B98670FD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929"/>
          <a:stretch>
            <a:fillRect/>
          </a:stretch>
        </p:blipFill>
        <p:spPr bwMode="auto">
          <a:xfrm>
            <a:off x="4252394" y="2577601"/>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2DDE49C5-9DAA-1DF2-8261-E21AA58A25B7}"/>
              </a:ext>
            </a:extLst>
          </p:cNvPr>
          <p:cNvSpPr>
            <a:spLocks noGrp="1"/>
          </p:cNvSpPr>
          <p:nvPr>
            <p:ph type="title"/>
          </p:nvPr>
        </p:nvSpPr>
        <p:spPr>
          <a:xfrm>
            <a:off x="860742" y="754840"/>
            <a:ext cx="4001034" cy="2757748"/>
          </a:xfrm>
        </p:spPr>
        <p:txBody>
          <a:bodyPr vert="horz" lIns="91440" tIns="45720" rIns="91440" bIns="45720" rtlCol="0" anchor="b">
            <a:normAutofit/>
          </a:bodyPr>
          <a:lstStyle/>
          <a:p>
            <a:r>
              <a:rPr lang="en-US" sz="6000" kern="1200" dirty="0">
                <a:solidFill>
                  <a:schemeClr val="tx1"/>
                </a:solidFill>
                <a:latin typeface="+mj-lt"/>
                <a:ea typeface="+mj-ea"/>
                <a:cs typeface="+mj-cs"/>
              </a:rPr>
              <a:t>It all started here…</a:t>
            </a:r>
          </a:p>
        </p:txBody>
      </p:sp>
      <p:pic>
        <p:nvPicPr>
          <p:cNvPr id="1028" name="Picture 4" descr="4445 LSP 0172">
            <a:extLst>
              <a:ext uri="{FF2B5EF4-FFF2-40B4-BE49-F238E27FC236}">
                <a16:creationId xmlns:a16="http://schemas.microsoft.com/office/drawing/2014/main" id="{3CE3C967-474C-05AF-D309-690DB0ADE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443" r="-4" b="5304"/>
          <a:stretch>
            <a:fillRect/>
          </a:stretch>
        </p:blipFill>
        <p:spPr bwMode="auto">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93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4C8599-364A-D4BB-F5BD-2EA0E5E0E783}"/>
              </a:ext>
            </a:extLst>
          </p:cNvPr>
          <p:cNvSpPr>
            <a:spLocks noGrp="1"/>
          </p:cNvSpPr>
          <p:nvPr>
            <p:ph type="title"/>
          </p:nvPr>
        </p:nvSpPr>
        <p:spPr/>
        <p:txBody>
          <a:bodyPr vert="horz" lIns="91440" tIns="45720" rIns="91440" bIns="45720" rtlCol="0" anchor="b">
            <a:normAutofit fontScale="90000"/>
          </a:bodyPr>
          <a:lstStyle/>
          <a:p>
            <a:r>
              <a:rPr lang="en-US" sz="4600" kern="1200" dirty="0">
                <a:solidFill>
                  <a:schemeClr val="tx1"/>
                </a:solidFill>
                <a:latin typeface="+mj-lt"/>
                <a:ea typeface="+mj-ea"/>
                <a:cs typeface="+mj-cs"/>
              </a:rPr>
              <a:t>“neutrality in classification simply doesn’t exist”*</a:t>
            </a:r>
            <a:br>
              <a:rPr lang="en-US" sz="4600" kern="1200" dirty="0">
                <a:solidFill>
                  <a:schemeClr val="tx1"/>
                </a:solidFill>
                <a:latin typeface="+mj-lt"/>
                <a:ea typeface="+mj-ea"/>
                <a:cs typeface="+mj-cs"/>
              </a:rPr>
            </a:br>
            <a:endParaRPr lang="en-US" sz="4600" kern="1200" dirty="0">
              <a:solidFill>
                <a:schemeClr val="tx1"/>
              </a:solidFill>
              <a:latin typeface="+mj-lt"/>
              <a:ea typeface="+mj-ea"/>
              <a:cs typeface="+mj-cs"/>
            </a:endParaRPr>
          </a:p>
        </p:txBody>
      </p:sp>
      <p:sp>
        <p:nvSpPr>
          <p:cNvPr id="9" name="Content Placeholder 8">
            <a:extLst>
              <a:ext uri="{FF2B5EF4-FFF2-40B4-BE49-F238E27FC236}">
                <a16:creationId xmlns:a16="http://schemas.microsoft.com/office/drawing/2014/main" id="{BA44C54D-DF4A-5A66-E537-B1CD894025C8}"/>
              </a:ext>
            </a:extLst>
          </p:cNvPr>
          <p:cNvSpPr>
            <a:spLocks noGrp="1"/>
          </p:cNvSpPr>
          <p:nvPr>
            <p:ph sz="half" idx="1"/>
          </p:nvPr>
        </p:nvSpPr>
        <p:spPr>
          <a:xfrm>
            <a:off x="141852" y="1622331"/>
            <a:ext cx="5181600" cy="5030259"/>
          </a:xfrm>
        </p:spPr>
        <p:txBody>
          <a:bodyPr>
            <a:normAutofit fontScale="92500" lnSpcReduction="10000"/>
          </a:bodyPr>
          <a:lstStyle/>
          <a:p>
            <a:pPr marL="0" indent="0">
              <a:buNone/>
            </a:pPr>
            <a:endParaRPr lang="en-GB" sz="2400" dirty="0"/>
          </a:p>
          <a:p>
            <a:pPr marL="0" indent="0">
              <a:buNone/>
            </a:pPr>
            <a:r>
              <a:rPr lang="en-GB" sz="1800" dirty="0"/>
              <a:t>151 Mexico, Gulf of CHANGE HEADING</a:t>
            </a:r>
          </a:p>
          <a:p>
            <a:pPr marL="0" indent="0">
              <a:buNone/>
            </a:pPr>
            <a:r>
              <a:rPr lang="en-GB" sz="1800" dirty="0"/>
              <a:t>151 America, Gulf of   [sp 85084621 ]</a:t>
            </a:r>
          </a:p>
          <a:p>
            <a:pPr marL="0" indent="0">
              <a:buNone/>
            </a:pPr>
            <a:endParaRPr lang="en-GB" sz="1800" dirty="0"/>
          </a:p>
          <a:p>
            <a:pPr marL="0" indent="0">
              <a:buNone/>
            </a:pPr>
            <a:r>
              <a:rPr lang="en-GB" sz="1800" dirty="0"/>
              <a:t>151 Denali, Mount (Alaska) CHANGE HEADING</a:t>
            </a:r>
          </a:p>
          <a:p>
            <a:pPr marL="0" indent="0">
              <a:buNone/>
            </a:pPr>
            <a:r>
              <a:rPr lang="en-GB" sz="1800" dirty="0"/>
              <a:t>151McKinley, Mount (Alaska)    [sp 85082617 ]</a:t>
            </a:r>
          </a:p>
          <a:p>
            <a:pPr marL="0" indent="0">
              <a:buNone/>
            </a:pPr>
            <a:endParaRPr lang="en-GB" sz="1800" dirty="0"/>
          </a:p>
          <a:p>
            <a:pPr marL="0" indent="0">
              <a:buNone/>
            </a:pPr>
            <a:r>
              <a:rPr lang="en-GB" sz="1800" dirty="0"/>
              <a:t>Extract from </a:t>
            </a:r>
            <a:r>
              <a:rPr lang="en-GB" sz="1800" i="1" dirty="0"/>
              <a:t>Library of Congress Subject Headings Tentative Monthly List </a:t>
            </a:r>
            <a:r>
              <a:rPr lang="en-GB" sz="1800" dirty="0"/>
              <a:t>13 February 2025</a:t>
            </a:r>
          </a:p>
          <a:p>
            <a:pPr marL="0" indent="0">
              <a:buNone/>
            </a:pPr>
            <a:endParaRPr lang="en-GB" sz="1800" dirty="0"/>
          </a:p>
          <a:p>
            <a:pPr marL="0" indent="0">
              <a:buNone/>
            </a:pPr>
            <a:endParaRPr lang="en-GB" sz="1800" dirty="0"/>
          </a:p>
          <a:p>
            <a:pPr marL="0" indent="0">
              <a:buNone/>
            </a:pPr>
            <a:r>
              <a:rPr lang="en-GB" sz="1700" dirty="0"/>
              <a:t>*Mike Olson, University of Wisconsin, writing in </a:t>
            </a:r>
            <a:r>
              <a:rPr lang="en-GB" sz="1700" i="1" dirty="0"/>
              <a:t>The Scholarly Kitchen</a:t>
            </a:r>
          </a:p>
          <a:p>
            <a:pPr marL="0" indent="0">
              <a:buNone/>
            </a:pPr>
            <a:r>
              <a:rPr lang="en-GB" sz="1700" dirty="0">
                <a:hlinkClick r:id="rId3"/>
              </a:rPr>
              <a:t>https://scholarlykitchen.sspnet.org/2025/03/25/guest-post-classification-as-colonization-the-hidden-politics-of-library-catalogs/</a:t>
            </a:r>
            <a:r>
              <a:rPr lang="en-GB" sz="1700" dirty="0"/>
              <a:t> </a:t>
            </a:r>
          </a:p>
          <a:p>
            <a:pPr marL="0" indent="0">
              <a:buNone/>
            </a:pPr>
            <a:endParaRPr lang="en-GB" sz="1800" dirty="0"/>
          </a:p>
          <a:p>
            <a:pPr marL="0" indent="0">
              <a:buNone/>
            </a:pPr>
            <a:endParaRPr lang="en-GB" sz="1800" dirty="0"/>
          </a:p>
          <a:p>
            <a:endParaRPr lang="en-GB" dirty="0"/>
          </a:p>
        </p:txBody>
      </p:sp>
      <p:sp>
        <p:nvSpPr>
          <p:cNvPr id="10" name="Content Placeholder 9">
            <a:extLst>
              <a:ext uri="{FF2B5EF4-FFF2-40B4-BE49-F238E27FC236}">
                <a16:creationId xmlns:a16="http://schemas.microsoft.com/office/drawing/2014/main" id="{3ADCF68D-00B8-F2D4-3DBA-9EFB5F174BB0}"/>
              </a:ext>
            </a:extLst>
          </p:cNvPr>
          <p:cNvSpPr>
            <a:spLocks noGrp="1"/>
          </p:cNvSpPr>
          <p:nvPr>
            <p:ph sz="half" idx="2"/>
          </p:nvPr>
        </p:nvSpPr>
        <p:spPr/>
        <p:txBody>
          <a:bodyPr>
            <a:normAutofit fontScale="92500" lnSpcReduction="10000"/>
          </a:bodyPr>
          <a:lstStyle/>
          <a:p>
            <a:endParaRPr lang="en-GB" dirty="0"/>
          </a:p>
        </p:txBody>
      </p:sp>
      <p:pic>
        <p:nvPicPr>
          <p:cNvPr id="4098" name="Picture 2" descr="undefined">
            <a:extLst>
              <a:ext uri="{FF2B5EF4-FFF2-40B4-BE49-F238E27FC236}">
                <a16:creationId xmlns:a16="http://schemas.microsoft.com/office/drawing/2014/main" id="{C9D04C25-5DC5-927F-5047-7E2AD8377E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882" b="-1"/>
          <a:stretch>
            <a:fillRect/>
          </a:stretch>
        </p:blipFill>
        <p:spPr bwMode="auto">
          <a:xfrm>
            <a:off x="5323452" y="1622332"/>
            <a:ext cx="6565124" cy="4656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01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oA - Slide Template 2024">
  <a:themeElements>
    <a:clrScheme name="UoA Palette">
      <a:dk1>
        <a:srgbClr val="FFFFFF"/>
      </a:dk1>
      <a:lt1>
        <a:srgbClr val="FFFFFF"/>
      </a:lt1>
      <a:dk2>
        <a:srgbClr val="44546A"/>
      </a:dk2>
      <a:lt2>
        <a:srgbClr val="44546A"/>
      </a:lt2>
      <a:accent1>
        <a:srgbClr val="FBCB3B"/>
      </a:accent1>
      <a:accent2>
        <a:srgbClr val="F261B4"/>
      </a:accent2>
      <a:accent3>
        <a:srgbClr val="75E0AA"/>
      </a:accent3>
      <a:accent4>
        <a:srgbClr val="FF8048"/>
      </a:accent4>
      <a:accent5>
        <a:srgbClr val="75E0AA"/>
      </a:accent5>
      <a:accent6>
        <a:srgbClr val="00CCCF"/>
      </a:accent6>
      <a:hlink>
        <a:srgbClr val="FFFFFF"/>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UoA PPT Template Sep 25.potx" id="{6CAD5025-8698-4154-A12E-EC96E022DF72}" vid="{F850FA85-87E8-46F0-968A-E8EBDD8CA75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8141E5FAFD87D469AEE6EFD62BCAEF7" ma:contentTypeVersion="12" ma:contentTypeDescription="Create a new document." ma:contentTypeScope="" ma:versionID="8d3b2fee4e1f6e89ffac5b3779b43f8f">
  <xsd:schema xmlns:xsd="http://www.w3.org/2001/XMLSchema" xmlns:xs="http://www.w3.org/2001/XMLSchema" xmlns:p="http://schemas.microsoft.com/office/2006/metadata/properties" xmlns:ns2="599e637c-f160-4825-aaba-d1435af33799" xmlns:ns3="db36636e-fb3f-4515-a1fa-a3b684c937a2" targetNamespace="http://schemas.microsoft.com/office/2006/metadata/properties" ma:root="true" ma:fieldsID="fe0c7a13af120d38f0d7978f04492719" ns2:_="" ns3:_="">
    <xsd:import namespace="599e637c-f160-4825-aaba-d1435af33799"/>
    <xsd:import namespace="db36636e-fb3f-4515-a1fa-a3b684c937a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9e637c-f160-4825-aaba-d1435af337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1fcebc8-c32b-4d40-8d21-7602f8e3c09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36636e-fb3f-4515-a1fa-a3b684c937a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c499b10-c8bf-4b9b-8b77-7550abf2aa33}" ma:internalName="TaxCatchAll" ma:showField="CatchAllData" ma:web="db36636e-fb3f-4515-a1fa-a3b684c937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b36636e-fb3f-4515-a1fa-a3b684c937a2" xsi:nil="true"/>
    <lcf76f155ced4ddcb4097134ff3c332f xmlns="599e637c-f160-4825-aaba-d1435af3379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5785A6-30C3-4639-AE4B-D4F32EA5713C}">
  <ds:schemaRefs>
    <ds:schemaRef ds:uri="http://schemas.microsoft.com/sharepoint/v3/contenttype/forms"/>
  </ds:schemaRefs>
</ds:datastoreItem>
</file>

<file path=customXml/itemProps2.xml><?xml version="1.0" encoding="utf-8"?>
<ds:datastoreItem xmlns:ds="http://schemas.openxmlformats.org/officeDocument/2006/customXml" ds:itemID="{32A2AD78-EB32-4285-9E52-BB34C80A10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9e637c-f160-4825-aaba-d1435af33799"/>
    <ds:schemaRef ds:uri="db36636e-fb3f-4515-a1fa-a3b684c937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D84EA6-9432-4CBF-9F20-98A410EA0D0B}">
  <ds:schemaRefs>
    <ds:schemaRef ds:uri="http://schemas.microsoft.com/office/2006/metadata/properties"/>
    <ds:schemaRef ds:uri="http://schemas.microsoft.com/office/infopath/2007/PartnerControls"/>
    <ds:schemaRef ds:uri="db36636e-fb3f-4515-a1fa-a3b684c937a2"/>
    <ds:schemaRef ds:uri="599e637c-f160-4825-aaba-d1435af33799"/>
  </ds:schemaRefs>
</ds:datastoreItem>
</file>

<file path=docProps/app.xml><?xml version="1.0" encoding="utf-8"?>
<Properties xmlns="http://schemas.openxmlformats.org/officeDocument/2006/extended-properties" xmlns:vt="http://schemas.openxmlformats.org/officeDocument/2006/docPropsVTypes">
  <TotalTime>2761</TotalTime>
  <Words>5570</Words>
  <Application>Microsoft Office PowerPoint</Application>
  <PresentationFormat>Widescreen</PresentationFormat>
  <Paragraphs>286</Paragraphs>
  <Slides>24</Slides>
  <Notes>24</Notes>
  <HiddenSlides>0</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24</vt:i4>
      </vt:variant>
    </vt:vector>
  </HeadingPairs>
  <TitlesOfParts>
    <vt:vector size="32" baseType="lpstr">
      <vt:lpstr>Aptos</vt:lpstr>
      <vt:lpstr>Aptos Display</vt:lpstr>
      <vt:lpstr>Arial</vt:lpstr>
      <vt:lpstr>Calibri</vt:lpstr>
      <vt:lpstr>Navigo</vt:lpstr>
      <vt:lpstr>Wingdings</vt:lpstr>
      <vt:lpstr>Office Theme</vt:lpstr>
      <vt:lpstr>UoA - Slide Template 2024</vt:lpstr>
      <vt:lpstr>Superheroes or casualties? Librarians and the war on truth</vt:lpstr>
      <vt:lpstr>It all started here…</vt:lpstr>
      <vt:lpstr>Who am I?</vt:lpstr>
      <vt:lpstr>The University of Aberdeen</vt:lpstr>
      <vt:lpstr>PowerPoint-presentasjon</vt:lpstr>
      <vt:lpstr>The Sir Duncan Rice Library</vt:lpstr>
      <vt:lpstr>Are librarians superheroes?</vt:lpstr>
      <vt:lpstr>It all started here…</vt:lpstr>
      <vt:lpstr>“neutrality in classification simply doesn’t exist”* </vt:lpstr>
      <vt:lpstr>PowerPoint-presentasjon</vt:lpstr>
      <vt:lpstr>PowerPoint-presentasjon</vt:lpstr>
      <vt:lpstr>Are we superheroes, or part of the problem?</vt:lpstr>
      <vt:lpstr>“Library classification systems are historically rooted in coloniality”</vt:lpstr>
      <vt:lpstr>Critical Librarianship</vt:lpstr>
      <vt:lpstr>PowerPoint-presentasjon</vt:lpstr>
      <vt:lpstr>PowerPoint-presentasjon</vt:lpstr>
      <vt:lpstr>“Removing” books</vt:lpstr>
      <vt:lpstr>“I’m telling you, if I had any mental issues, they would all be plowed down by a freaking gun right now.”*</vt:lpstr>
      <vt:lpstr>“Library staff are not superheroes. They’re not magical, or extraordinary, or phenomenal.”*</vt:lpstr>
      <vt:lpstr>PowerPoint-presentasjon</vt:lpstr>
      <vt:lpstr>Is it about to get a whole lot worse?</vt:lpstr>
      <vt:lpstr>What should you do about it?</vt:lpstr>
      <vt:lpstr>What does Google Gemini think?</vt:lpstr>
      <vt:lpstr>Thank you!</vt:lpstr>
    </vt:vector>
  </TitlesOfParts>
  <Company>University of Aberdeen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Bains, Simon</dc:creator>
  <cp:lastModifiedBy>Inger Stenersen</cp:lastModifiedBy>
  <cp:revision>2</cp:revision>
  <dcterms:created xsi:type="dcterms:W3CDTF">2026-04-07T14:26:56Z</dcterms:created>
  <dcterms:modified xsi:type="dcterms:W3CDTF">2026-04-23T13:51:43Z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0x01010028141E5FAFD87D469AEE6EFD62BCAEF7</vt:lpwstr>
  </property>
  <property fmtid="{D5CDD505-2E9C-101B-9397-08002B2CF9AE}" pid="3" name="MediaServiceImageTags">
    <vt:lpwstr/>
  </property>
</Properties>
</file>