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92" r:id="rId5"/>
    <p:sldId id="259" r:id="rId6"/>
    <p:sldId id="284" r:id="rId7"/>
    <p:sldId id="270" r:id="rId8"/>
    <p:sldId id="283" r:id="rId9"/>
    <p:sldId id="258" r:id="rId10"/>
    <p:sldId id="257" r:id="rId11"/>
    <p:sldId id="285" r:id="rId12"/>
    <p:sldId id="286" r:id="rId13"/>
    <p:sldId id="287" r:id="rId14"/>
    <p:sldId id="288" r:id="rId15"/>
    <p:sldId id="289" r:id="rId16"/>
    <p:sldId id="260" r:id="rId17"/>
    <p:sldId id="29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6940" autoAdjust="0"/>
  </p:normalViewPr>
  <p:slideViewPr>
    <p:cSldViewPr snapToGrid="0">
      <p:cViewPr varScale="1">
        <p:scale>
          <a:sx n="95" d="100"/>
          <a:sy n="95" d="100"/>
        </p:scale>
        <p:origin x="8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5/8/layout/cycle8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28E50F4E-A211-4387-B97C-8204D2D63C7E}">
      <dgm:prSet phldrT="[Tekst]" phldr="0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nb-NO" sz="1800" dirty="0">
              <a:latin typeface="+mn-lt"/>
            </a:rPr>
            <a:t>Juli-august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Forberede </a:t>
          </a:r>
          <a:r>
            <a:rPr lang="nb-NO" sz="1200" dirty="0">
              <a:latin typeface="+mn-lt"/>
            </a:rPr>
            <a:t>skolestart</a:t>
          </a:r>
        </a:p>
        <a:p>
          <a:r>
            <a:rPr lang="nb-NO" sz="1200" dirty="0">
              <a:latin typeface="+mn-lt"/>
            </a:rPr>
            <a:t>Erstatningskrav for ikke innleverte bøker</a:t>
          </a:r>
          <a:endParaRPr lang="nb-NO" sz="1800" dirty="0">
            <a:latin typeface="+mn-lt"/>
          </a:endParaRPr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5A22019F-6F97-4DC3-963A-583D3D54A632}">
      <dgm:prSet phldrT="[Teks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nb-NO" sz="1800" dirty="0">
              <a:latin typeface="+mn-lt"/>
              <a:ea typeface="+mn-ea"/>
              <a:cs typeface="+mn-cs"/>
            </a:rPr>
            <a:t>September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Bestilling og tildeling av digitale læremidler</a:t>
          </a: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1EAF32EF-2685-41DE-B527-A19EA257EFF2}">
      <dgm:prSet phldrT="[Teks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nb-NO" sz="2000" dirty="0">
              <a:latin typeface="Calibri"/>
              <a:ea typeface="+mn-ea"/>
              <a:cs typeface="+mn-cs"/>
            </a:rPr>
            <a:t>Mars-april</a:t>
          </a:r>
        </a:p>
        <a:p>
          <a:r>
            <a:rPr lang="nb-NO" sz="1200">
              <a:latin typeface="Calibri"/>
              <a:ea typeface="+mn-ea"/>
              <a:cs typeface="+mn-cs"/>
            </a:rPr>
            <a:t>Bestille læremidler</a:t>
          </a:r>
          <a:endParaRPr lang="nb-NO" sz="12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7FC2D584-30A6-449E-B7CA-341F5F62FAF5}">
      <dgm:prSet phldrT="[Teks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nb-NO" sz="1800" dirty="0">
              <a:latin typeface="+mn-lt"/>
              <a:ea typeface="+mn-ea"/>
              <a:cs typeface="+mn-cs"/>
            </a:rPr>
            <a:t>Oktober-november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Bibliotekbesøk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Brukeropplæring VG1</a:t>
          </a:r>
          <a:endParaRPr lang="nb-NO" sz="1100" dirty="0">
            <a:latin typeface="+mn-lt"/>
            <a:ea typeface="+mn-ea"/>
            <a:cs typeface="+mn-cs"/>
          </a:endParaRPr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DE66EC40-18B7-4D2F-AFBB-39CD989DDE01}">
      <dgm:prSet phldrT="[Teks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nb-NO" sz="1800" dirty="0">
              <a:latin typeface="+mn-lt"/>
              <a:ea typeface="+mn-ea"/>
              <a:cs typeface="+mn-cs"/>
            </a:rPr>
            <a:t>August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Utlevering av lærebøker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Informasjonsøkter VG1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Legge plan for DKS</a:t>
          </a:r>
        </a:p>
      </dgm:t>
    </dgm:pt>
    <dgm:pt modelId="{FC556ACC-E7A6-45A2-BDB1-928067D535AB}" type="parTrans" cxnId="{79A039B6-C623-4557-8617-8FE3B1E38019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06013E35-986E-44F5-99F4-447CB1F425F2}" type="sibTrans" cxnId="{79A039B6-C623-4557-8617-8FE3B1E38019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6DC0C091-B5B3-488E-A7B5-08C0C0B6A6BF}">
      <dgm:prSet phldr="0" custT="1"/>
      <dgm:spPr/>
      <dgm:t>
        <a:bodyPr/>
        <a:lstStyle/>
        <a:p>
          <a:pPr rtl="0"/>
          <a:r>
            <a:rPr lang="nb-NO" sz="1800" b="0" dirty="0">
              <a:latin typeface="+mn-lt"/>
              <a:ea typeface="+mn-ea"/>
              <a:cs typeface="+mn-cs"/>
            </a:rPr>
            <a:t>Januar-februar</a:t>
          </a:r>
        </a:p>
        <a:p>
          <a:pPr rtl="0"/>
          <a:r>
            <a:rPr lang="nb-NO" sz="1200" dirty="0">
              <a:latin typeface="+mn-lt"/>
            </a:rPr>
            <a:t>Samlingsutvikling, kassering</a:t>
          </a:r>
        </a:p>
        <a:p>
          <a:pPr rtl="0"/>
          <a:r>
            <a:rPr lang="nb-NO" sz="1200" dirty="0">
              <a:latin typeface="+mn-lt"/>
            </a:rPr>
            <a:t>Klassebesøk</a:t>
          </a:r>
        </a:p>
      </dgm:t>
    </dgm:pt>
    <dgm:pt modelId="{5654F6DE-D105-4A27-B3D9-82732285E4AC}" type="parTrans" cxnId="{D2A7934B-0208-4160-9092-CAB5D34FD963}">
      <dgm:prSet/>
      <dgm:spPr/>
      <dgm:t>
        <a:bodyPr/>
        <a:lstStyle/>
        <a:p>
          <a:endParaRPr lang="nb-NO"/>
        </a:p>
      </dgm:t>
    </dgm:pt>
    <dgm:pt modelId="{07CE3A78-A5A1-4510-8DF7-8D82F0AF0AE4}" type="sibTrans" cxnId="{D2A7934B-0208-4160-9092-CAB5D34FD963}">
      <dgm:prSet/>
      <dgm:spPr/>
      <dgm:t>
        <a:bodyPr/>
        <a:lstStyle/>
        <a:p>
          <a:endParaRPr lang="nb-NO"/>
        </a:p>
      </dgm:t>
    </dgm:pt>
    <dgm:pt modelId="{C4843CC7-1E96-4B59-9DC6-ACB4F823B6CA}">
      <dgm:prSet phldrT="[Tekst]" custT="1"/>
      <dgm:spPr>
        <a:xfrm rot="17700000">
          <a:off x="6763335" y="1339948"/>
          <a:ext cx="1022729" cy="492876"/>
        </a:xfrm>
      </dgm:spPr>
      <dgm:t>
        <a:bodyPr/>
        <a:lstStyle/>
        <a:p>
          <a:r>
            <a:rPr lang="nb-NO" sz="1800">
              <a:latin typeface="+mn-lt"/>
              <a:ea typeface="+mn-ea"/>
              <a:cs typeface="+mn-cs"/>
            </a:rPr>
            <a:t>Mai-juni</a:t>
          </a:r>
          <a:endParaRPr lang="nb-NO" sz="1800" dirty="0">
            <a:latin typeface="+mn-lt"/>
            <a:ea typeface="+mn-ea"/>
            <a:cs typeface="+mn-cs"/>
          </a:endParaRPr>
        </a:p>
        <a:p>
          <a:r>
            <a:rPr lang="nb-NO" sz="1200" dirty="0">
              <a:latin typeface="+mn-lt"/>
              <a:ea typeface="+mn-ea"/>
              <a:cs typeface="+mn-cs"/>
            </a:rPr>
            <a:t>Innlevering av lærebøker 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Opptelling og etterbestilling</a:t>
          </a:r>
        </a:p>
      </dgm:t>
    </dgm:pt>
    <dgm:pt modelId="{B45DE71B-8C61-4A29-BBB0-5AA953CF7542}" type="parTrans" cxnId="{C8D2B0F5-8367-45AC-9EC9-36B320E468D3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E03609D5-4748-4E3C-8F59-7CA6A6BDD666}" type="sibTrans" cxnId="{C8D2B0F5-8367-45AC-9EC9-36B320E468D3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31C2A1C0-1171-442D-8BDC-6EA6AB1C5396}" type="pres">
      <dgm:prSet presAssocID="{E4EAE2BA-E6E9-47BE-90DA-7CC8F543793A}" presName="compositeShape" presStyleCnt="0">
        <dgm:presLayoutVars>
          <dgm:chMax val="7"/>
          <dgm:dir/>
          <dgm:resizeHandles val="exact"/>
        </dgm:presLayoutVars>
      </dgm:prSet>
      <dgm:spPr/>
    </dgm:pt>
    <dgm:pt modelId="{1D4E8DEC-113D-4DBF-8FC5-FBD9B714E1E0}" type="pres">
      <dgm:prSet presAssocID="{E4EAE2BA-E6E9-47BE-90DA-7CC8F543793A}" presName="wedge1" presStyleLbl="node1" presStyleIdx="0" presStyleCnt="7"/>
      <dgm:spPr/>
    </dgm:pt>
    <dgm:pt modelId="{3FA106D2-5C29-474E-AA0C-BEF0940EA313}" type="pres">
      <dgm:prSet presAssocID="{E4EAE2BA-E6E9-47BE-90DA-7CC8F543793A}" presName="dummy1a" presStyleCnt="0"/>
      <dgm:spPr/>
    </dgm:pt>
    <dgm:pt modelId="{1F0250AD-6D46-41C9-B574-4E9EEADC484C}" type="pres">
      <dgm:prSet presAssocID="{E4EAE2BA-E6E9-47BE-90DA-7CC8F543793A}" presName="dummy1b" presStyleCnt="0"/>
      <dgm:spPr/>
    </dgm:pt>
    <dgm:pt modelId="{4C135CA9-5D2C-4920-A971-8762A3A83760}" type="pres">
      <dgm:prSet presAssocID="{E4EAE2BA-E6E9-47BE-90DA-7CC8F543793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588A419-4599-44D2-BC01-44A62E1D8554}" type="pres">
      <dgm:prSet presAssocID="{E4EAE2BA-E6E9-47BE-90DA-7CC8F543793A}" presName="wedge2" presStyleLbl="node1" presStyleIdx="1" presStyleCnt="7"/>
      <dgm:spPr/>
    </dgm:pt>
    <dgm:pt modelId="{677636E9-27AC-4C63-8D66-B51656829791}" type="pres">
      <dgm:prSet presAssocID="{E4EAE2BA-E6E9-47BE-90DA-7CC8F543793A}" presName="dummy2a" presStyleCnt="0"/>
      <dgm:spPr/>
    </dgm:pt>
    <dgm:pt modelId="{06A4E5A6-FE90-4301-963F-B72151AE289D}" type="pres">
      <dgm:prSet presAssocID="{E4EAE2BA-E6E9-47BE-90DA-7CC8F543793A}" presName="dummy2b" presStyleCnt="0"/>
      <dgm:spPr/>
    </dgm:pt>
    <dgm:pt modelId="{36AF7D0C-E2B9-46FF-876D-7E2F9AF79256}" type="pres">
      <dgm:prSet presAssocID="{E4EAE2BA-E6E9-47BE-90DA-7CC8F543793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1A450DA5-8FE5-477B-A147-FF33CD7CE23F}" type="pres">
      <dgm:prSet presAssocID="{E4EAE2BA-E6E9-47BE-90DA-7CC8F543793A}" presName="wedge3" presStyleLbl="node1" presStyleIdx="2" presStyleCnt="7"/>
      <dgm:spPr/>
    </dgm:pt>
    <dgm:pt modelId="{5D837B69-3934-442F-8EF0-4ABF83D48A53}" type="pres">
      <dgm:prSet presAssocID="{E4EAE2BA-E6E9-47BE-90DA-7CC8F543793A}" presName="dummy3a" presStyleCnt="0"/>
      <dgm:spPr/>
    </dgm:pt>
    <dgm:pt modelId="{FD533616-DAE2-43F7-B77B-055EFCBC36C1}" type="pres">
      <dgm:prSet presAssocID="{E4EAE2BA-E6E9-47BE-90DA-7CC8F543793A}" presName="dummy3b" presStyleCnt="0"/>
      <dgm:spPr/>
    </dgm:pt>
    <dgm:pt modelId="{5DFC1148-94FE-431C-AF0B-281B7D42BE59}" type="pres">
      <dgm:prSet presAssocID="{E4EAE2BA-E6E9-47BE-90DA-7CC8F543793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331DDAE-2C19-4504-BF70-4EA4B98DFF2A}" type="pres">
      <dgm:prSet presAssocID="{E4EAE2BA-E6E9-47BE-90DA-7CC8F543793A}" presName="wedge4" presStyleLbl="node1" presStyleIdx="3" presStyleCnt="7"/>
      <dgm:spPr/>
    </dgm:pt>
    <dgm:pt modelId="{3E0C24C5-D38C-4B7E-B6F1-76893A0D3022}" type="pres">
      <dgm:prSet presAssocID="{E4EAE2BA-E6E9-47BE-90DA-7CC8F543793A}" presName="dummy4a" presStyleCnt="0"/>
      <dgm:spPr/>
    </dgm:pt>
    <dgm:pt modelId="{DA3252A8-EAFE-48A0-87E6-6AFE9AE43D12}" type="pres">
      <dgm:prSet presAssocID="{E4EAE2BA-E6E9-47BE-90DA-7CC8F543793A}" presName="dummy4b" presStyleCnt="0"/>
      <dgm:spPr/>
    </dgm:pt>
    <dgm:pt modelId="{630B63E2-6B8C-4372-86FE-E69D484CCD8F}" type="pres">
      <dgm:prSet presAssocID="{E4EAE2BA-E6E9-47BE-90DA-7CC8F543793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781DDB9D-7D49-4E87-A7D3-B6F8849C7FE9}" type="pres">
      <dgm:prSet presAssocID="{E4EAE2BA-E6E9-47BE-90DA-7CC8F543793A}" presName="wedge5" presStyleLbl="node1" presStyleIdx="4" presStyleCnt="7"/>
      <dgm:spPr/>
    </dgm:pt>
    <dgm:pt modelId="{5751F140-987E-48F9-A0A3-345AF90593A7}" type="pres">
      <dgm:prSet presAssocID="{E4EAE2BA-E6E9-47BE-90DA-7CC8F543793A}" presName="dummy5a" presStyleCnt="0"/>
      <dgm:spPr/>
    </dgm:pt>
    <dgm:pt modelId="{20D85E6E-F566-466C-B53D-F972635DA981}" type="pres">
      <dgm:prSet presAssocID="{E4EAE2BA-E6E9-47BE-90DA-7CC8F543793A}" presName="dummy5b" presStyleCnt="0"/>
      <dgm:spPr/>
    </dgm:pt>
    <dgm:pt modelId="{35BE9598-E42B-41E1-9E13-83A96BADAC2F}" type="pres">
      <dgm:prSet presAssocID="{E4EAE2BA-E6E9-47BE-90DA-7CC8F543793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83758DD4-7CC5-47D0-A119-AFF4DB637CCB}" type="pres">
      <dgm:prSet presAssocID="{E4EAE2BA-E6E9-47BE-90DA-7CC8F543793A}" presName="wedge6" presStyleLbl="node1" presStyleIdx="5" presStyleCnt="7"/>
      <dgm:spPr/>
    </dgm:pt>
    <dgm:pt modelId="{FB4A118F-9717-46A0-8A56-3751F30363F9}" type="pres">
      <dgm:prSet presAssocID="{E4EAE2BA-E6E9-47BE-90DA-7CC8F543793A}" presName="dummy6a" presStyleCnt="0"/>
      <dgm:spPr/>
    </dgm:pt>
    <dgm:pt modelId="{4A37110B-0248-40D8-813F-8E04B02BD9FD}" type="pres">
      <dgm:prSet presAssocID="{E4EAE2BA-E6E9-47BE-90DA-7CC8F543793A}" presName="dummy6b" presStyleCnt="0"/>
      <dgm:spPr/>
    </dgm:pt>
    <dgm:pt modelId="{96174F6D-6B1A-4FBD-BE72-63775C827B2E}" type="pres">
      <dgm:prSet presAssocID="{E4EAE2BA-E6E9-47BE-90DA-7CC8F543793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94641C7-75F9-4434-BE02-FFDBC78B19B9}" type="pres">
      <dgm:prSet presAssocID="{E4EAE2BA-E6E9-47BE-90DA-7CC8F543793A}" presName="wedge7" presStyleLbl="node1" presStyleIdx="6" presStyleCnt="7"/>
      <dgm:spPr/>
    </dgm:pt>
    <dgm:pt modelId="{30FC8C2A-970F-4A76-9A11-4DE3ED9848D4}" type="pres">
      <dgm:prSet presAssocID="{E4EAE2BA-E6E9-47BE-90DA-7CC8F543793A}" presName="dummy7a" presStyleCnt="0"/>
      <dgm:spPr/>
    </dgm:pt>
    <dgm:pt modelId="{D2B43A68-04B8-4A95-AB50-6B3F7EF72A6F}" type="pres">
      <dgm:prSet presAssocID="{E4EAE2BA-E6E9-47BE-90DA-7CC8F543793A}" presName="dummy7b" presStyleCnt="0"/>
      <dgm:spPr/>
    </dgm:pt>
    <dgm:pt modelId="{7DE821C6-F4E6-4593-82E2-14ACEBED0245}" type="pres">
      <dgm:prSet presAssocID="{E4EAE2BA-E6E9-47BE-90DA-7CC8F543793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F0595405-EAD5-4221-BD14-BCF91035025A}" type="pres">
      <dgm:prSet presAssocID="{7E88C0FE-9E9F-45D8-9EB3-4AB6E6B956AA}" presName="arrowWedge1" presStyleLbl="fgSibTrans2D1" presStyleIdx="0" presStyleCnt="7"/>
      <dgm:spPr/>
    </dgm:pt>
    <dgm:pt modelId="{B0387C35-3B98-4475-8CCA-BED5100A56C0}" type="pres">
      <dgm:prSet presAssocID="{06013E35-986E-44F5-99F4-447CB1F425F2}" presName="arrowWedge2" presStyleLbl="fgSibTrans2D1" presStyleIdx="1" presStyleCnt="7"/>
      <dgm:spPr/>
    </dgm:pt>
    <dgm:pt modelId="{4023D76D-C050-41AE-A82F-8DBF13B6734E}" type="pres">
      <dgm:prSet presAssocID="{40C46F67-A448-4DFF-9ACB-C354C5196E83}" presName="arrowWedge3" presStyleLbl="fgSibTrans2D1" presStyleIdx="2" presStyleCnt="7"/>
      <dgm:spPr/>
    </dgm:pt>
    <dgm:pt modelId="{534CF97A-028D-44E4-A882-99E91DAD33FE}" type="pres">
      <dgm:prSet presAssocID="{9BCC6C0B-54DD-42A5-A6A4-57FEEA70C7B5}" presName="arrowWedge4" presStyleLbl="fgSibTrans2D1" presStyleIdx="3" presStyleCnt="7"/>
      <dgm:spPr/>
    </dgm:pt>
    <dgm:pt modelId="{5F514C3D-F326-41EF-8FF6-51AA3647B1B9}" type="pres">
      <dgm:prSet presAssocID="{07CE3A78-A5A1-4510-8DF7-8D82F0AF0AE4}" presName="arrowWedge5" presStyleLbl="fgSibTrans2D1" presStyleIdx="4" presStyleCnt="7"/>
      <dgm:spPr/>
    </dgm:pt>
    <dgm:pt modelId="{C5B6F3F5-7C89-402A-B70B-376AC141B9BA}" type="pres">
      <dgm:prSet presAssocID="{C8B63689-AE32-480F-B66B-8481F7137AF6}" presName="arrowWedge6" presStyleLbl="fgSibTrans2D1" presStyleIdx="5" presStyleCnt="7"/>
      <dgm:spPr/>
    </dgm:pt>
    <dgm:pt modelId="{7EED0A3E-2D16-465F-B584-980AFCA87EC9}" type="pres">
      <dgm:prSet presAssocID="{E03609D5-4748-4E3C-8F59-7CA6A6BDD666}" presName="arrowWedge7" presStyleLbl="fgSibTrans2D1" presStyleIdx="6" presStyleCnt="7"/>
      <dgm:spPr/>
    </dgm:pt>
  </dgm:ptLst>
  <dgm:cxnLst>
    <dgm:cxn modelId="{B89A5206-90C2-45E7-9723-74659572FFAE}" type="presOf" srcId="{DE66EC40-18B7-4D2F-AFBB-39CD989DDE01}" destId="{36AF7D0C-E2B9-46FF-876D-7E2F9AF79256}" srcOrd="1" destOrd="0" presId="urn:microsoft.com/office/officeart/2005/8/layout/cycle8"/>
    <dgm:cxn modelId="{DE2D9120-583E-449C-ABC4-62486AE331C2}" type="presOf" srcId="{5A22019F-6F97-4DC3-963A-583D3D54A632}" destId="{5DFC1148-94FE-431C-AF0B-281B7D42BE59}" srcOrd="1" destOrd="0" presId="urn:microsoft.com/office/officeart/2005/8/layout/cycle8"/>
    <dgm:cxn modelId="{A5C2FC28-DBE3-4EAF-A415-53B8E98CDB6D}" type="presOf" srcId="{6DC0C091-B5B3-488E-A7B5-08C0C0B6A6BF}" destId="{35BE9598-E42B-41E1-9E13-83A96BADAC2F}" srcOrd="1" destOrd="0" presId="urn:microsoft.com/office/officeart/2005/8/layout/cycle8"/>
    <dgm:cxn modelId="{356CC932-CB3F-4622-BE04-A07984508715}" type="presOf" srcId="{5A22019F-6F97-4DC3-963A-583D3D54A632}" destId="{1A450DA5-8FE5-477B-A147-FF33CD7CE23F}" srcOrd="0" destOrd="0" presId="urn:microsoft.com/office/officeart/2005/8/layout/cycle8"/>
    <dgm:cxn modelId="{EDF70039-F053-40A3-A0BC-BB6C5DE76FDA}" type="presOf" srcId="{DE66EC40-18B7-4D2F-AFBB-39CD989DDE01}" destId="{E588A419-4599-44D2-BC01-44A62E1D8554}" srcOrd="0" destOrd="0" presId="urn:microsoft.com/office/officeart/2005/8/layout/cycle8"/>
    <dgm:cxn modelId="{1D58A73C-913D-4961-B5D1-8D23A973E2A6}" type="presOf" srcId="{7FC2D584-30A6-449E-B7CA-341F5F62FAF5}" destId="{630B63E2-6B8C-4372-86FE-E69D484CCD8F}" srcOrd="1" destOrd="0" presId="urn:microsoft.com/office/officeart/2005/8/layout/cycle8"/>
    <dgm:cxn modelId="{51170761-1B81-43F5-9EA3-C5EDB9C1C1F2}" type="presOf" srcId="{28E50F4E-A211-4387-B97C-8204D2D63C7E}" destId="{1D4E8DEC-113D-4DBF-8FC5-FBD9B714E1E0}" srcOrd="0" destOrd="0" presId="urn:microsoft.com/office/officeart/2005/8/layout/cycle8"/>
    <dgm:cxn modelId="{5F218341-8823-456D-A2BF-86A028F07599}" type="presOf" srcId="{28E50F4E-A211-4387-B97C-8204D2D63C7E}" destId="{4C135CA9-5D2C-4920-A971-8762A3A83760}" srcOrd="1" destOrd="0" presId="urn:microsoft.com/office/officeart/2005/8/layout/cycle8"/>
    <dgm:cxn modelId="{D7353267-E735-4B22-BB2C-826CEF1BCDC7}" type="presOf" srcId="{1EAF32EF-2685-41DE-B527-A19EA257EFF2}" destId="{83758DD4-7CC5-47D0-A119-AFF4DB637CCB}" srcOrd="0" destOrd="0" presId="urn:microsoft.com/office/officeart/2005/8/layout/cycle8"/>
    <dgm:cxn modelId="{BAEDB547-E63E-4F1B-9A3F-BD6D4033325B}" type="presOf" srcId="{1EAF32EF-2685-41DE-B527-A19EA257EFF2}" destId="{96174F6D-6B1A-4FBD-BE72-63775C827B2E}" srcOrd="1" destOrd="0" presId="urn:microsoft.com/office/officeart/2005/8/layout/cycle8"/>
    <dgm:cxn modelId="{F3601A4A-F1F1-41F8-A054-44E456087C85}" type="presOf" srcId="{C4843CC7-1E96-4B59-9DC6-ACB4F823B6CA}" destId="{594641C7-75F9-4434-BE02-FFDBC78B19B9}" srcOrd="0" destOrd="0" presId="urn:microsoft.com/office/officeart/2005/8/layout/cycle8"/>
    <dgm:cxn modelId="{D2A7934B-0208-4160-9092-CAB5D34FD963}" srcId="{E4EAE2BA-E6E9-47BE-90DA-7CC8F543793A}" destId="{6DC0C091-B5B3-488E-A7B5-08C0C0B6A6BF}" srcOrd="4" destOrd="0" parTransId="{5654F6DE-D105-4A27-B3D9-82732285E4AC}" sibTransId="{07CE3A78-A5A1-4510-8DF7-8D82F0AF0AE4}"/>
    <dgm:cxn modelId="{3D87B555-313D-478C-B8C3-0B1FEEAFE1C3}" type="presOf" srcId="{7FC2D584-30A6-449E-B7CA-341F5F62FAF5}" destId="{D331DDAE-2C19-4504-BF70-4EA4B98DFF2A}" srcOrd="0" destOrd="0" presId="urn:microsoft.com/office/officeart/2005/8/layout/cycle8"/>
    <dgm:cxn modelId="{283F8578-61AB-4F3A-B8D5-79928B6E421A}" srcId="{E4EAE2BA-E6E9-47BE-90DA-7CC8F543793A}" destId="{7FC2D584-30A6-449E-B7CA-341F5F62FAF5}" srcOrd="3" destOrd="0" parTransId="{5B8A5422-3BF7-4359-9198-DC33B9CC121C}" sibTransId="{9BCC6C0B-54DD-42A5-A6A4-57FEEA70C7B5}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DC15BB91-1D89-4F8D-BD7D-DD5A8CA9022C}" type="presOf" srcId="{C4843CC7-1E96-4B59-9DC6-ACB4F823B6CA}" destId="{7DE821C6-F4E6-4593-82E2-14ACEBED0245}" srcOrd="1" destOrd="0" presId="urn:microsoft.com/office/officeart/2005/8/layout/cycle8"/>
    <dgm:cxn modelId="{79A039B6-C623-4557-8617-8FE3B1E38019}" srcId="{E4EAE2BA-E6E9-47BE-90DA-7CC8F543793A}" destId="{DE66EC40-18B7-4D2F-AFBB-39CD989DDE01}" srcOrd="1" destOrd="0" parTransId="{FC556ACC-E7A6-45A2-BDB1-928067D535AB}" sibTransId="{06013E35-986E-44F5-99F4-447CB1F425F2}"/>
    <dgm:cxn modelId="{82123CE0-3F15-4B34-BA8B-47CF52C4AA6F}" type="presOf" srcId="{E4EAE2BA-E6E9-47BE-90DA-7CC8F543793A}" destId="{31C2A1C0-1171-442D-8BDC-6EA6AB1C5396}" srcOrd="0" destOrd="0" presId="urn:microsoft.com/office/officeart/2005/8/layout/cycle8"/>
    <dgm:cxn modelId="{270815E9-4A88-4DB4-9040-920BB982ABD8}" srcId="{E4EAE2BA-E6E9-47BE-90DA-7CC8F543793A}" destId="{1EAF32EF-2685-41DE-B527-A19EA257EFF2}" srcOrd="5" destOrd="0" parTransId="{180ECF10-61BF-4891-A06A-93E397C04263}" sibTransId="{C8B63689-AE32-480F-B66B-8481F7137AF6}"/>
    <dgm:cxn modelId="{3EDD42F2-17C3-4709-9F0C-F52BBDA41643}" type="presOf" srcId="{6DC0C091-B5B3-488E-A7B5-08C0C0B6A6BF}" destId="{781DDB9D-7D49-4E87-A7D3-B6F8849C7FE9}" srcOrd="0" destOrd="0" presId="urn:microsoft.com/office/officeart/2005/8/layout/cycle8"/>
    <dgm:cxn modelId="{C8D2B0F5-8367-45AC-9EC9-36B320E468D3}" srcId="{E4EAE2BA-E6E9-47BE-90DA-7CC8F543793A}" destId="{C4843CC7-1E96-4B59-9DC6-ACB4F823B6CA}" srcOrd="6" destOrd="0" parTransId="{B45DE71B-8C61-4A29-BBB0-5AA953CF7542}" sibTransId="{E03609D5-4748-4E3C-8F59-7CA6A6BDD666}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9BAB9E31-781C-4C50-B6A5-455EF8429966}" type="presParOf" srcId="{31C2A1C0-1171-442D-8BDC-6EA6AB1C5396}" destId="{1D4E8DEC-113D-4DBF-8FC5-FBD9B714E1E0}" srcOrd="0" destOrd="0" presId="urn:microsoft.com/office/officeart/2005/8/layout/cycle8"/>
    <dgm:cxn modelId="{65EA9005-CE9A-406D-B3CF-407B3DDB683C}" type="presParOf" srcId="{31C2A1C0-1171-442D-8BDC-6EA6AB1C5396}" destId="{3FA106D2-5C29-474E-AA0C-BEF0940EA313}" srcOrd="1" destOrd="0" presId="urn:microsoft.com/office/officeart/2005/8/layout/cycle8"/>
    <dgm:cxn modelId="{A6CC5350-46A1-4D30-9CB8-E889BF2D1F70}" type="presParOf" srcId="{31C2A1C0-1171-442D-8BDC-6EA6AB1C5396}" destId="{1F0250AD-6D46-41C9-B574-4E9EEADC484C}" srcOrd="2" destOrd="0" presId="urn:microsoft.com/office/officeart/2005/8/layout/cycle8"/>
    <dgm:cxn modelId="{A2E870F7-3273-486B-88C3-F7D37FA29AE0}" type="presParOf" srcId="{31C2A1C0-1171-442D-8BDC-6EA6AB1C5396}" destId="{4C135CA9-5D2C-4920-A971-8762A3A83760}" srcOrd="3" destOrd="0" presId="urn:microsoft.com/office/officeart/2005/8/layout/cycle8"/>
    <dgm:cxn modelId="{4062C3C2-A377-4E2E-AFE4-0C33F6306861}" type="presParOf" srcId="{31C2A1C0-1171-442D-8BDC-6EA6AB1C5396}" destId="{E588A419-4599-44D2-BC01-44A62E1D8554}" srcOrd="4" destOrd="0" presId="urn:microsoft.com/office/officeart/2005/8/layout/cycle8"/>
    <dgm:cxn modelId="{104850E7-AADF-415C-8E31-A46A4EDFF83A}" type="presParOf" srcId="{31C2A1C0-1171-442D-8BDC-6EA6AB1C5396}" destId="{677636E9-27AC-4C63-8D66-B51656829791}" srcOrd="5" destOrd="0" presId="urn:microsoft.com/office/officeart/2005/8/layout/cycle8"/>
    <dgm:cxn modelId="{24E0E9C6-A58F-42B8-B10B-7D3A3CEFABAA}" type="presParOf" srcId="{31C2A1C0-1171-442D-8BDC-6EA6AB1C5396}" destId="{06A4E5A6-FE90-4301-963F-B72151AE289D}" srcOrd="6" destOrd="0" presId="urn:microsoft.com/office/officeart/2005/8/layout/cycle8"/>
    <dgm:cxn modelId="{A650A489-1A6E-4E26-984C-B31C531EEC1F}" type="presParOf" srcId="{31C2A1C0-1171-442D-8BDC-6EA6AB1C5396}" destId="{36AF7D0C-E2B9-46FF-876D-7E2F9AF79256}" srcOrd="7" destOrd="0" presId="urn:microsoft.com/office/officeart/2005/8/layout/cycle8"/>
    <dgm:cxn modelId="{4B0A99DE-FCCE-4CEB-9573-E43B441A98A9}" type="presParOf" srcId="{31C2A1C0-1171-442D-8BDC-6EA6AB1C5396}" destId="{1A450DA5-8FE5-477B-A147-FF33CD7CE23F}" srcOrd="8" destOrd="0" presId="urn:microsoft.com/office/officeart/2005/8/layout/cycle8"/>
    <dgm:cxn modelId="{FC5A4642-FA49-4678-841E-F95CCD4F4A1F}" type="presParOf" srcId="{31C2A1C0-1171-442D-8BDC-6EA6AB1C5396}" destId="{5D837B69-3934-442F-8EF0-4ABF83D48A53}" srcOrd="9" destOrd="0" presId="urn:microsoft.com/office/officeart/2005/8/layout/cycle8"/>
    <dgm:cxn modelId="{391D4D52-72C2-4F18-AEA6-3B173B40FFBA}" type="presParOf" srcId="{31C2A1C0-1171-442D-8BDC-6EA6AB1C5396}" destId="{FD533616-DAE2-43F7-B77B-055EFCBC36C1}" srcOrd="10" destOrd="0" presId="urn:microsoft.com/office/officeart/2005/8/layout/cycle8"/>
    <dgm:cxn modelId="{93F919C3-9193-4003-9556-6F1D81CCE625}" type="presParOf" srcId="{31C2A1C0-1171-442D-8BDC-6EA6AB1C5396}" destId="{5DFC1148-94FE-431C-AF0B-281B7D42BE59}" srcOrd="11" destOrd="0" presId="urn:microsoft.com/office/officeart/2005/8/layout/cycle8"/>
    <dgm:cxn modelId="{AE3C490A-9786-4078-AAC9-1D262CAA9BA4}" type="presParOf" srcId="{31C2A1C0-1171-442D-8BDC-6EA6AB1C5396}" destId="{D331DDAE-2C19-4504-BF70-4EA4B98DFF2A}" srcOrd="12" destOrd="0" presId="urn:microsoft.com/office/officeart/2005/8/layout/cycle8"/>
    <dgm:cxn modelId="{CDC94834-978A-427E-92B0-E811E55F6810}" type="presParOf" srcId="{31C2A1C0-1171-442D-8BDC-6EA6AB1C5396}" destId="{3E0C24C5-D38C-4B7E-B6F1-76893A0D3022}" srcOrd="13" destOrd="0" presId="urn:microsoft.com/office/officeart/2005/8/layout/cycle8"/>
    <dgm:cxn modelId="{2567A210-EAC1-4581-97EB-C6AFD858E443}" type="presParOf" srcId="{31C2A1C0-1171-442D-8BDC-6EA6AB1C5396}" destId="{DA3252A8-EAFE-48A0-87E6-6AFE9AE43D12}" srcOrd="14" destOrd="0" presId="urn:microsoft.com/office/officeart/2005/8/layout/cycle8"/>
    <dgm:cxn modelId="{A3E24358-9336-49D4-92C9-3385F74810ED}" type="presParOf" srcId="{31C2A1C0-1171-442D-8BDC-6EA6AB1C5396}" destId="{630B63E2-6B8C-4372-86FE-E69D484CCD8F}" srcOrd="15" destOrd="0" presId="urn:microsoft.com/office/officeart/2005/8/layout/cycle8"/>
    <dgm:cxn modelId="{DB840E17-4F00-4B1B-B785-2FB606036C60}" type="presParOf" srcId="{31C2A1C0-1171-442D-8BDC-6EA6AB1C5396}" destId="{781DDB9D-7D49-4E87-A7D3-B6F8849C7FE9}" srcOrd="16" destOrd="0" presId="urn:microsoft.com/office/officeart/2005/8/layout/cycle8"/>
    <dgm:cxn modelId="{F470C5C6-DAE5-4D4A-8D58-298582F93656}" type="presParOf" srcId="{31C2A1C0-1171-442D-8BDC-6EA6AB1C5396}" destId="{5751F140-987E-48F9-A0A3-345AF90593A7}" srcOrd="17" destOrd="0" presId="urn:microsoft.com/office/officeart/2005/8/layout/cycle8"/>
    <dgm:cxn modelId="{5956DFCD-CFB3-4F43-BFB3-A52B0C8737B4}" type="presParOf" srcId="{31C2A1C0-1171-442D-8BDC-6EA6AB1C5396}" destId="{20D85E6E-F566-466C-B53D-F972635DA981}" srcOrd="18" destOrd="0" presId="urn:microsoft.com/office/officeart/2005/8/layout/cycle8"/>
    <dgm:cxn modelId="{9467F027-D32A-4BE0-8D34-F26D76D0532F}" type="presParOf" srcId="{31C2A1C0-1171-442D-8BDC-6EA6AB1C5396}" destId="{35BE9598-E42B-41E1-9E13-83A96BADAC2F}" srcOrd="19" destOrd="0" presId="urn:microsoft.com/office/officeart/2005/8/layout/cycle8"/>
    <dgm:cxn modelId="{13B4C0FE-8FB6-4C43-9B16-1D27E1D14D3E}" type="presParOf" srcId="{31C2A1C0-1171-442D-8BDC-6EA6AB1C5396}" destId="{83758DD4-7CC5-47D0-A119-AFF4DB637CCB}" srcOrd="20" destOrd="0" presId="urn:microsoft.com/office/officeart/2005/8/layout/cycle8"/>
    <dgm:cxn modelId="{735D9206-F096-433C-A0B8-D6CD79938493}" type="presParOf" srcId="{31C2A1C0-1171-442D-8BDC-6EA6AB1C5396}" destId="{FB4A118F-9717-46A0-8A56-3751F30363F9}" srcOrd="21" destOrd="0" presId="urn:microsoft.com/office/officeart/2005/8/layout/cycle8"/>
    <dgm:cxn modelId="{68149725-8751-4B57-9973-D65C55F9B7BB}" type="presParOf" srcId="{31C2A1C0-1171-442D-8BDC-6EA6AB1C5396}" destId="{4A37110B-0248-40D8-813F-8E04B02BD9FD}" srcOrd="22" destOrd="0" presId="urn:microsoft.com/office/officeart/2005/8/layout/cycle8"/>
    <dgm:cxn modelId="{72A59ECE-7F66-4659-8503-322B6D099BF3}" type="presParOf" srcId="{31C2A1C0-1171-442D-8BDC-6EA6AB1C5396}" destId="{96174F6D-6B1A-4FBD-BE72-63775C827B2E}" srcOrd="23" destOrd="0" presId="urn:microsoft.com/office/officeart/2005/8/layout/cycle8"/>
    <dgm:cxn modelId="{E20AE9D5-4285-4210-8807-26082DFF9047}" type="presParOf" srcId="{31C2A1C0-1171-442D-8BDC-6EA6AB1C5396}" destId="{594641C7-75F9-4434-BE02-FFDBC78B19B9}" srcOrd="24" destOrd="0" presId="urn:microsoft.com/office/officeart/2005/8/layout/cycle8"/>
    <dgm:cxn modelId="{7B52E6FA-E516-4714-91C3-AC5D92B7A44A}" type="presParOf" srcId="{31C2A1C0-1171-442D-8BDC-6EA6AB1C5396}" destId="{30FC8C2A-970F-4A76-9A11-4DE3ED9848D4}" srcOrd="25" destOrd="0" presId="urn:microsoft.com/office/officeart/2005/8/layout/cycle8"/>
    <dgm:cxn modelId="{FE2FC2F1-EBD2-4C00-9B00-278D9090B961}" type="presParOf" srcId="{31C2A1C0-1171-442D-8BDC-6EA6AB1C5396}" destId="{D2B43A68-04B8-4A95-AB50-6B3F7EF72A6F}" srcOrd="26" destOrd="0" presId="urn:microsoft.com/office/officeart/2005/8/layout/cycle8"/>
    <dgm:cxn modelId="{BCED5419-9FAA-4E99-8DB7-94E334153569}" type="presParOf" srcId="{31C2A1C0-1171-442D-8BDC-6EA6AB1C5396}" destId="{7DE821C6-F4E6-4593-82E2-14ACEBED0245}" srcOrd="27" destOrd="0" presId="urn:microsoft.com/office/officeart/2005/8/layout/cycle8"/>
    <dgm:cxn modelId="{AFD3FE37-4336-4FA3-A86E-443E724714D3}" type="presParOf" srcId="{31C2A1C0-1171-442D-8BDC-6EA6AB1C5396}" destId="{F0595405-EAD5-4221-BD14-BCF91035025A}" srcOrd="28" destOrd="0" presId="urn:microsoft.com/office/officeart/2005/8/layout/cycle8"/>
    <dgm:cxn modelId="{7B3AA194-CD6B-4E23-A2B2-EAF1139B933D}" type="presParOf" srcId="{31C2A1C0-1171-442D-8BDC-6EA6AB1C5396}" destId="{B0387C35-3B98-4475-8CCA-BED5100A56C0}" srcOrd="29" destOrd="0" presId="urn:microsoft.com/office/officeart/2005/8/layout/cycle8"/>
    <dgm:cxn modelId="{F8DF6A09-376D-40F2-9957-AB9E97958603}" type="presParOf" srcId="{31C2A1C0-1171-442D-8BDC-6EA6AB1C5396}" destId="{4023D76D-C050-41AE-A82F-8DBF13B6734E}" srcOrd="30" destOrd="0" presId="urn:microsoft.com/office/officeart/2005/8/layout/cycle8"/>
    <dgm:cxn modelId="{66CC22A7-7903-407A-9F14-FAE87149DACF}" type="presParOf" srcId="{31C2A1C0-1171-442D-8BDC-6EA6AB1C5396}" destId="{534CF97A-028D-44E4-A882-99E91DAD33FE}" srcOrd="31" destOrd="0" presId="urn:microsoft.com/office/officeart/2005/8/layout/cycle8"/>
    <dgm:cxn modelId="{90DF9402-5D1B-498F-BA18-0EE3E182CCA7}" type="presParOf" srcId="{31C2A1C0-1171-442D-8BDC-6EA6AB1C5396}" destId="{5F514C3D-F326-41EF-8FF6-51AA3647B1B9}" srcOrd="32" destOrd="0" presId="urn:microsoft.com/office/officeart/2005/8/layout/cycle8"/>
    <dgm:cxn modelId="{E24A622B-A315-4B79-8B05-BC8E394017BA}" type="presParOf" srcId="{31C2A1C0-1171-442D-8BDC-6EA6AB1C5396}" destId="{C5B6F3F5-7C89-402A-B70B-376AC141B9BA}" srcOrd="33" destOrd="0" presId="urn:microsoft.com/office/officeart/2005/8/layout/cycle8"/>
    <dgm:cxn modelId="{50F786FF-0C4A-46D7-9DE2-43DAACD35986}" type="presParOf" srcId="{31C2A1C0-1171-442D-8BDC-6EA6AB1C5396}" destId="{7EED0A3E-2D16-465F-B584-980AFCA87EC9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E8DEC-113D-4DBF-8FC5-FBD9B714E1E0}">
      <dsp:nvSpPr>
        <dsp:cNvPr id="0" name=""/>
        <dsp:cNvSpPr/>
      </dsp:nvSpPr>
      <dsp:spPr>
        <a:xfrm>
          <a:off x="3236745" y="418337"/>
          <a:ext cx="5760720" cy="5760720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latin typeface="+mn-lt"/>
            </a:rPr>
            <a:t>Juli-august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Forberede </a:t>
          </a:r>
          <a:r>
            <a:rPr lang="nb-NO" sz="1200" kern="1200" dirty="0">
              <a:latin typeface="+mn-lt"/>
            </a:rPr>
            <a:t>skolestart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</a:rPr>
            <a:t>Erstatningskrav for ikke innleverte bøker</a:t>
          </a:r>
          <a:endParaRPr lang="nb-NO" sz="1800" kern="1200" dirty="0">
            <a:latin typeface="+mn-lt"/>
          </a:endParaRPr>
        </a:p>
      </dsp:txBody>
      <dsp:txXfrm>
        <a:off x="6263180" y="953261"/>
        <a:ext cx="1371600" cy="1097280"/>
      </dsp:txXfrm>
    </dsp:sp>
    <dsp:sp modelId="{E588A419-4599-44D2-BC01-44A62E1D8554}">
      <dsp:nvSpPr>
        <dsp:cNvPr id="0" name=""/>
        <dsp:cNvSpPr/>
      </dsp:nvSpPr>
      <dsp:spPr>
        <a:xfrm>
          <a:off x="3310811" y="510920"/>
          <a:ext cx="5760720" cy="5760720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latin typeface="+mn-lt"/>
              <a:ea typeface="+mn-ea"/>
              <a:cs typeface="+mn-cs"/>
            </a:rPr>
            <a:t>August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Utlevering av lærebøker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Informasjonsøkter VG1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Legge plan for DKS</a:t>
          </a:r>
        </a:p>
      </dsp:txBody>
      <dsp:txXfrm>
        <a:off x="7223301" y="2599182"/>
        <a:ext cx="1577340" cy="960120"/>
      </dsp:txXfrm>
    </dsp:sp>
    <dsp:sp modelId="{1A450DA5-8FE5-477B-A147-FF33CD7CE23F}">
      <dsp:nvSpPr>
        <dsp:cNvPr id="0" name=""/>
        <dsp:cNvSpPr/>
      </dsp:nvSpPr>
      <dsp:spPr>
        <a:xfrm>
          <a:off x="3284065" y="627506"/>
          <a:ext cx="5760720" cy="5760720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latin typeface="+mn-lt"/>
              <a:ea typeface="+mn-ea"/>
              <a:cs typeface="+mn-cs"/>
            </a:rPr>
            <a:t>September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Bestilling og tildeling av digitale læremidler</a:t>
          </a:r>
        </a:p>
      </dsp:txBody>
      <dsp:txXfrm>
        <a:off x="6983271" y="4039362"/>
        <a:ext cx="1371600" cy="1062990"/>
      </dsp:txXfrm>
    </dsp:sp>
    <dsp:sp modelId="{D331DDAE-2C19-4504-BF70-4EA4B98DFF2A}">
      <dsp:nvSpPr>
        <dsp:cNvPr id="0" name=""/>
        <dsp:cNvSpPr/>
      </dsp:nvSpPr>
      <dsp:spPr>
        <a:xfrm>
          <a:off x="3177080" y="678941"/>
          <a:ext cx="5760720" cy="5760720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latin typeface="+mn-lt"/>
              <a:ea typeface="+mn-ea"/>
              <a:cs typeface="+mn-cs"/>
            </a:rPr>
            <a:t>Oktober-november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Bibliotekbesøk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Brukeropplæring VG1</a:t>
          </a:r>
          <a:endParaRPr lang="nb-NO" sz="1100" kern="1200" dirty="0">
            <a:latin typeface="+mn-lt"/>
            <a:ea typeface="+mn-ea"/>
            <a:cs typeface="+mn-cs"/>
          </a:endParaRPr>
        </a:p>
      </dsp:txBody>
      <dsp:txXfrm>
        <a:off x="5388785" y="5205222"/>
        <a:ext cx="1337310" cy="960120"/>
      </dsp:txXfrm>
    </dsp:sp>
    <dsp:sp modelId="{781DDB9D-7D49-4E87-A7D3-B6F8849C7FE9}">
      <dsp:nvSpPr>
        <dsp:cNvPr id="0" name=""/>
        <dsp:cNvSpPr/>
      </dsp:nvSpPr>
      <dsp:spPr>
        <a:xfrm>
          <a:off x="3070096" y="627506"/>
          <a:ext cx="5760720" cy="5760720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>
              <a:latin typeface="+mn-lt"/>
              <a:ea typeface="+mn-ea"/>
              <a:cs typeface="+mn-cs"/>
            </a:rPr>
            <a:t>Januar-februar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</a:rPr>
            <a:t>Samlingsutvikling, kassering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</a:rPr>
            <a:t>Klassebesøk</a:t>
          </a:r>
        </a:p>
      </dsp:txBody>
      <dsp:txXfrm>
        <a:off x="3760011" y="4039362"/>
        <a:ext cx="1371600" cy="1062990"/>
      </dsp:txXfrm>
    </dsp:sp>
    <dsp:sp modelId="{83758DD4-7CC5-47D0-A119-AFF4DB637CCB}">
      <dsp:nvSpPr>
        <dsp:cNvPr id="0" name=""/>
        <dsp:cNvSpPr/>
      </dsp:nvSpPr>
      <dsp:spPr>
        <a:xfrm>
          <a:off x="3043349" y="510920"/>
          <a:ext cx="5760720" cy="5760720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Calibri"/>
              <a:ea typeface="+mn-ea"/>
              <a:cs typeface="+mn-cs"/>
            </a:rPr>
            <a:t>Mars-april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Calibri"/>
              <a:ea typeface="+mn-ea"/>
              <a:cs typeface="+mn-cs"/>
            </a:rPr>
            <a:t>Bestille læremidler</a:t>
          </a:r>
          <a:endParaRPr lang="nb-NO" sz="1200" kern="1200" dirty="0">
            <a:latin typeface="Calibri"/>
            <a:ea typeface="+mn-ea"/>
            <a:cs typeface="+mn-cs"/>
          </a:endParaRPr>
        </a:p>
      </dsp:txBody>
      <dsp:txXfrm>
        <a:off x="3314240" y="2599182"/>
        <a:ext cx="1577340" cy="960120"/>
      </dsp:txXfrm>
    </dsp:sp>
    <dsp:sp modelId="{594641C7-75F9-4434-BE02-FFDBC78B19B9}">
      <dsp:nvSpPr>
        <dsp:cNvPr id="0" name=""/>
        <dsp:cNvSpPr/>
      </dsp:nvSpPr>
      <dsp:spPr>
        <a:xfrm>
          <a:off x="3117416" y="418337"/>
          <a:ext cx="5760720" cy="5760720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latin typeface="+mn-lt"/>
              <a:ea typeface="+mn-ea"/>
              <a:cs typeface="+mn-cs"/>
            </a:rPr>
            <a:t>Mai-juni</a:t>
          </a:r>
          <a:endParaRPr lang="nb-NO" sz="1800" kern="1200" dirty="0">
            <a:latin typeface="+mn-lt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Innlevering av lærebøker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Opptelling og etterbestilling</a:t>
          </a:r>
        </a:p>
      </dsp:txBody>
      <dsp:txXfrm>
        <a:off x="4480101" y="953261"/>
        <a:ext cx="1371600" cy="1097280"/>
      </dsp:txXfrm>
    </dsp:sp>
    <dsp:sp modelId="{F0595405-EAD5-4221-BD14-BCF91035025A}">
      <dsp:nvSpPr>
        <dsp:cNvPr id="0" name=""/>
        <dsp:cNvSpPr/>
      </dsp:nvSpPr>
      <dsp:spPr>
        <a:xfrm>
          <a:off x="2879842" y="61721"/>
          <a:ext cx="6473952" cy="647395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387C35-3B98-4475-8CCA-BED5100A56C0}">
      <dsp:nvSpPr>
        <dsp:cNvPr id="0" name=""/>
        <dsp:cNvSpPr/>
      </dsp:nvSpPr>
      <dsp:spPr>
        <a:xfrm>
          <a:off x="2954374" y="154714"/>
          <a:ext cx="6473952" cy="647395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23D76D-C050-41AE-A82F-8DBF13B6734E}">
      <dsp:nvSpPr>
        <dsp:cNvPr id="0" name=""/>
        <dsp:cNvSpPr/>
      </dsp:nvSpPr>
      <dsp:spPr>
        <a:xfrm>
          <a:off x="2927533" y="271030"/>
          <a:ext cx="6473952" cy="647395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4CF97A-028D-44E4-A882-99E91DAD33FE}">
      <dsp:nvSpPr>
        <dsp:cNvPr id="0" name=""/>
        <dsp:cNvSpPr/>
      </dsp:nvSpPr>
      <dsp:spPr>
        <a:xfrm>
          <a:off x="2820464" y="322175"/>
          <a:ext cx="6473952" cy="647395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14C3D-F326-41EF-8FF6-51AA3647B1B9}">
      <dsp:nvSpPr>
        <dsp:cNvPr id="0" name=""/>
        <dsp:cNvSpPr/>
      </dsp:nvSpPr>
      <dsp:spPr>
        <a:xfrm>
          <a:off x="2713396" y="271030"/>
          <a:ext cx="6473952" cy="647395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B6F3F5-7C89-402A-B70B-376AC141B9BA}">
      <dsp:nvSpPr>
        <dsp:cNvPr id="0" name=""/>
        <dsp:cNvSpPr/>
      </dsp:nvSpPr>
      <dsp:spPr>
        <a:xfrm>
          <a:off x="2686555" y="154714"/>
          <a:ext cx="6473952" cy="647395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ED0A3E-2D16-465F-B584-980AFCA87EC9}">
      <dsp:nvSpPr>
        <dsp:cNvPr id="0" name=""/>
        <dsp:cNvSpPr/>
      </dsp:nvSpPr>
      <dsp:spPr>
        <a:xfrm>
          <a:off x="2761087" y="61721"/>
          <a:ext cx="6473952" cy="647395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 latinLnBrk="0">
              <a:defRPr lang="nb-NO" sz="600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nb-NO"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nb-NO" sz="2800"/>
            </a:lvl2pPr>
            <a:lvl3pPr marL="914400" indent="0" algn="ctr" latinLnBrk="0">
              <a:buNone/>
              <a:defRPr lang="nb-NO" sz="2400"/>
            </a:lvl3pPr>
            <a:lvl4pPr marL="1371600" indent="0" algn="ctr" latinLnBrk="0">
              <a:buNone/>
              <a:defRPr lang="nb-NO" sz="2000"/>
            </a:lvl4pPr>
            <a:lvl5pPr marL="1828800" indent="0" algn="ctr" latinLnBrk="0">
              <a:buNone/>
              <a:defRPr lang="nb-NO" sz="2000"/>
            </a:lvl5pPr>
            <a:lvl6pPr marL="2286000" indent="0" algn="ctr" latinLnBrk="0">
              <a:buNone/>
              <a:defRPr lang="nb-NO" sz="2000"/>
            </a:lvl6pPr>
            <a:lvl7pPr marL="2743200" indent="0" algn="ctr" latinLnBrk="0">
              <a:buNone/>
              <a:defRPr lang="nb-NO" sz="2000"/>
            </a:lvl7pPr>
            <a:lvl8pPr marL="3200400" indent="0" algn="ctr" latinLnBrk="0">
              <a:buNone/>
              <a:defRPr lang="nb-NO" sz="2000"/>
            </a:lvl8pPr>
            <a:lvl9pPr marL="3657600" indent="0" algn="ctr" latinLnBrk="0">
              <a:buNone/>
              <a:defRPr lang="nb-NO" sz="2000"/>
            </a:lvl9pPr>
          </a:lstStyle>
          <a:p>
            <a:r>
              <a:rPr lang="nb-NO"/>
              <a:t>Klikk for å redigere undertittelstiler i malen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71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Vertikal tekstplass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97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Vertikal tekstplass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98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2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9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4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Innholdsplass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69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53912F0C-7C67-40A1-A7B9-A0E9EF540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43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06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3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 latinLnBrk="0">
              <a:defRPr lang="nb-NO" sz="6000" b="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nb-NO"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latinLnBrk="0">
              <a:buNone/>
              <a:defRPr lang="nb-NO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nb-NO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97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Innholdsplass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800"/>
            </a:lvl6pPr>
            <a:lvl7pPr latinLnBrk="0">
              <a:defRPr lang="nb-NO" sz="1800"/>
            </a:lvl7pPr>
            <a:lvl8pPr latinLnBrk="0">
              <a:defRPr lang="nb-NO" sz="1800"/>
            </a:lvl8pPr>
            <a:lvl9pPr latinLnBrk="0">
              <a:defRPr lang="nb-NO"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Innholdsplass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800"/>
            </a:lvl6pPr>
            <a:lvl7pPr latinLnBrk="0">
              <a:defRPr lang="nb-NO" sz="1800"/>
            </a:lvl7pPr>
            <a:lvl8pPr latinLnBrk="0">
              <a:defRPr lang="nb-NO" sz="1800"/>
            </a:lvl8pPr>
            <a:lvl9pPr latinLnBrk="0">
              <a:defRPr lang="nb-NO"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oplass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t>4/18/2026</a:t>
            </a:fld>
            <a:endParaRPr lang="nb-NO"/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25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nb-NO" sz="2400" b="1"/>
            </a:lvl1pPr>
            <a:lvl2pPr marL="457200" indent="0" latinLnBrk="0">
              <a:buNone/>
              <a:defRPr lang="nb-NO" sz="2000" b="1"/>
            </a:lvl2pPr>
            <a:lvl3pPr marL="914400" indent="0" latinLnBrk="0">
              <a:buNone/>
              <a:defRPr lang="nb-NO" sz="1800" b="1"/>
            </a:lvl3pPr>
            <a:lvl4pPr marL="1371600" indent="0" latinLnBrk="0">
              <a:buNone/>
              <a:defRPr lang="nb-NO" sz="1600" b="1"/>
            </a:lvl4pPr>
            <a:lvl5pPr marL="1828800" indent="0" latinLnBrk="0">
              <a:buNone/>
              <a:defRPr lang="nb-NO" sz="1600" b="1"/>
            </a:lvl5pPr>
            <a:lvl6pPr marL="2286000" indent="0" latinLnBrk="0">
              <a:buNone/>
              <a:defRPr lang="nb-NO" sz="1600" b="1"/>
            </a:lvl6pPr>
            <a:lvl7pPr marL="2743200" indent="0" latinLnBrk="0">
              <a:buNone/>
              <a:defRPr lang="nb-NO" sz="1600" b="1"/>
            </a:lvl7pPr>
            <a:lvl8pPr marL="3200400" indent="0" latinLnBrk="0">
              <a:buNone/>
              <a:defRPr lang="nb-NO" sz="1600" b="1"/>
            </a:lvl8pPr>
            <a:lvl9pPr marL="3657600" indent="0" latinLnBrk="0">
              <a:buNone/>
              <a:defRPr lang="nb-NO"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Innholdsplass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600"/>
            </a:lvl6pPr>
            <a:lvl7pPr latinLnBrk="0">
              <a:defRPr lang="nb-NO" sz="1600"/>
            </a:lvl7pPr>
            <a:lvl8pPr latinLnBrk="0">
              <a:defRPr lang="nb-NO" sz="1600"/>
            </a:lvl8pPr>
            <a:lvl9pPr latinLnBrk="0">
              <a:defRPr lang="nb-NO"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kstplass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 latinLnBrk="0">
              <a:buNone/>
              <a:defRPr lang="nb-NO" sz="2400" b="1"/>
            </a:lvl1pPr>
            <a:lvl2pPr marL="457200" indent="0" latinLnBrk="0">
              <a:buNone/>
              <a:defRPr lang="nb-NO" sz="2000" b="1"/>
            </a:lvl2pPr>
            <a:lvl3pPr marL="914400" indent="0" latinLnBrk="0">
              <a:buNone/>
              <a:defRPr lang="nb-NO" sz="1800" b="1"/>
            </a:lvl3pPr>
            <a:lvl4pPr marL="1371600" indent="0" latinLnBrk="0">
              <a:buNone/>
              <a:defRPr lang="nb-NO" sz="1600" b="1"/>
            </a:lvl4pPr>
            <a:lvl5pPr marL="1828800" indent="0" latinLnBrk="0">
              <a:buNone/>
              <a:defRPr lang="nb-NO" sz="1600" b="1"/>
            </a:lvl5pPr>
            <a:lvl6pPr marL="2286000" indent="0" latinLnBrk="0">
              <a:buNone/>
              <a:defRPr lang="nb-NO" sz="1600" b="1"/>
            </a:lvl6pPr>
            <a:lvl7pPr marL="2743200" indent="0" latinLnBrk="0">
              <a:buNone/>
              <a:defRPr lang="nb-NO" sz="1600" b="1"/>
            </a:lvl7pPr>
            <a:lvl8pPr marL="3200400" indent="0" latinLnBrk="0">
              <a:buNone/>
              <a:defRPr lang="nb-NO" sz="1600" b="1"/>
            </a:lvl8pPr>
            <a:lvl9pPr marL="3657600" indent="0" latinLnBrk="0">
              <a:buNone/>
              <a:defRPr lang="nb-NO"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Innholdsplass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600"/>
            </a:lvl6pPr>
            <a:lvl7pPr latinLnBrk="0">
              <a:defRPr lang="nb-NO" sz="1600"/>
            </a:lvl7pPr>
            <a:lvl8pPr latinLnBrk="0">
              <a:defRPr lang="nb-NO" sz="1600"/>
            </a:lvl8pPr>
            <a:lvl9pPr latinLnBrk="0">
              <a:defRPr lang="nb-NO"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oplass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t>4/18/2026</a:t>
            </a:fld>
            <a:endParaRPr lang="nb-NO"/>
          </a:p>
        </p:txBody>
      </p:sp>
      <p:sp>
        <p:nvSpPr>
          <p:cNvPr id="8" name="Bunntekstplass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0362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plass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t>4/18/2026</a:t>
            </a:fld>
            <a:endParaRPr lang="nb-NO"/>
          </a:p>
        </p:txBody>
      </p:sp>
      <p:sp>
        <p:nvSpPr>
          <p:cNvPr id="4" name="Bunntekstplass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2684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e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plass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t>4/18/2026</a:t>
            </a:fld>
            <a:endParaRPr lang="nb-NO"/>
          </a:p>
        </p:txBody>
      </p:sp>
      <p:sp>
        <p:nvSpPr>
          <p:cNvPr id="3" name="Bunntekstplass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89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 latinLnBrk="0">
              <a:defRPr lang="nb-NO" sz="3200" b="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Innholdsplass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>
            <a:normAutofit/>
          </a:bodyPr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2000"/>
            </a:lvl6pPr>
            <a:lvl7pPr latinLnBrk="0">
              <a:defRPr lang="nb-NO" sz="2000"/>
            </a:lvl7pPr>
            <a:lvl8pPr latinLnBrk="0">
              <a:defRPr lang="nb-NO" sz="2000"/>
            </a:lvl8pPr>
            <a:lvl9pPr latinLnBrk="0">
              <a:defRPr lang="nb-NO"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kstplass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nb-NO" sz="1400"/>
            </a:lvl1pPr>
            <a:lvl2pPr marL="457200" indent="0" latinLnBrk="0">
              <a:buNone/>
              <a:defRPr lang="nb-NO" sz="1200"/>
            </a:lvl2pPr>
            <a:lvl3pPr marL="914400" indent="0" latinLnBrk="0">
              <a:buNone/>
              <a:defRPr lang="nb-NO" sz="1000"/>
            </a:lvl3pPr>
            <a:lvl4pPr marL="1371600" indent="0" latinLnBrk="0">
              <a:buNone/>
              <a:defRPr lang="nb-NO" sz="900"/>
            </a:lvl4pPr>
            <a:lvl5pPr marL="1828800" indent="0" latinLnBrk="0">
              <a:buNone/>
              <a:defRPr lang="nb-NO" sz="900"/>
            </a:lvl5pPr>
            <a:lvl6pPr marL="2286000" indent="0" latinLnBrk="0">
              <a:buNone/>
              <a:defRPr lang="nb-NO" sz="900"/>
            </a:lvl6pPr>
            <a:lvl7pPr marL="2743200" indent="0" latinLnBrk="0">
              <a:buNone/>
              <a:defRPr lang="nb-NO" sz="900"/>
            </a:lvl7pPr>
            <a:lvl8pPr marL="3200400" indent="0" latinLnBrk="0">
              <a:buNone/>
              <a:defRPr lang="nb-NO" sz="900"/>
            </a:lvl8pPr>
            <a:lvl9pPr marL="3657600" indent="0" latinLnBrk="0">
              <a:buNone/>
              <a:defRPr lang="nb-NO"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oplass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t>4/18/2026</a:t>
            </a:fld>
            <a:endParaRPr lang="nb-NO"/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10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 latinLnBrk="0">
              <a:defRPr lang="nb-NO" sz="3200" b="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Bildeplass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nb-NO" sz="2400"/>
            </a:lvl1pPr>
            <a:lvl2pPr marL="457200" indent="0" latinLnBrk="0">
              <a:buNone/>
              <a:defRPr lang="nb-NO" sz="2800"/>
            </a:lvl2pPr>
            <a:lvl3pPr marL="914400" indent="0" latinLnBrk="0">
              <a:buNone/>
              <a:defRPr lang="nb-NO" sz="2400"/>
            </a:lvl3pPr>
            <a:lvl4pPr marL="1371600" indent="0" latinLnBrk="0">
              <a:buNone/>
              <a:defRPr lang="nb-NO" sz="2000"/>
            </a:lvl4pPr>
            <a:lvl5pPr marL="1828800" indent="0" latinLnBrk="0">
              <a:buNone/>
              <a:defRPr lang="nb-NO" sz="2000"/>
            </a:lvl5pPr>
            <a:lvl6pPr marL="2286000" indent="0" latinLnBrk="0">
              <a:buNone/>
              <a:defRPr lang="nb-NO" sz="2000"/>
            </a:lvl6pPr>
            <a:lvl7pPr marL="2743200" indent="0" latinLnBrk="0">
              <a:buNone/>
              <a:defRPr lang="nb-NO" sz="2000"/>
            </a:lvl7pPr>
            <a:lvl8pPr marL="3200400" indent="0" latinLnBrk="0">
              <a:buNone/>
              <a:defRPr lang="nb-NO" sz="2000"/>
            </a:lvl8pPr>
            <a:lvl9pPr marL="3657600" indent="0" latinLnBrk="0">
              <a:buNone/>
              <a:defRPr lang="nb-NO" sz="2000"/>
            </a:lvl9pPr>
          </a:lstStyle>
          <a:p>
            <a:r>
              <a:rPr lang="nb-NO"/>
              <a:t>Klikk ikon for å legge til bilde</a:t>
            </a:r>
          </a:p>
        </p:txBody>
      </p:sp>
      <p:sp>
        <p:nvSpPr>
          <p:cNvPr id="4" name="Tekstplass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nb-NO" sz="1400"/>
            </a:lvl1pPr>
            <a:lvl2pPr marL="457200" indent="0" latinLnBrk="0">
              <a:buNone/>
              <a:defRPr lang="nb-NO" sz="1200"/>
            </a:lvl2pPr>
            <a:lvl3pPr marL="914400" indent="0" latinLnBrk="0">
              <a:buNone/>
              <a:defRPr lang="nb-NO" sz="1000"/>
            </a:lvl3pPr>
            <a:lvl4pPr marL="1371600" indent="0" latinLnBrk="0">
              <a:buNone/>
              <a:defRPr lang="nb-NO" sz="900"/>
            </a:lvl4pPr>
            <a:lvl5pPr marL="1828800" indent="0" latinLnBrk="0">
              <a:buNone/>
              <a:defRPr lang="nb-NO" sz="900"/>
            </a:lvl5pPr>
            <a:lvl6pPr marL="2286000" indent="0" latinLnBrk="0">
              <a:buNone/>
              <a:defRPr lang="nb-NO" sz="900"/>
            </a:lvl6pPr>
            <a:lvl7pPr marL="2743200" indent="0" latinLnBrk="0">
              <a:buNone/>
              <a:defRPr lang="nb-NO" sz="900"/>
            </a:lvl7pPr>
            <a:lvl8pPr marL="3200400" indent="0" latinLnBrk="0">
              <a:buNone/>
              <a:defRPr lang="nb-NO" sz="900"/>
            </a:lvl8pPr>
            <a:lvl9pPr marL="3657600" indent="0" latinLnBrk="0">
              <a:buNone/>
              <a:defRPr lang="nb-NO"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oplass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t>4/18/2026</a:t>
            </a:fld>
            <a:endParaRPr lang="nb-NO"/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24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plass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b-NO"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b-NO"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b-NO"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90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63" r:id="rId15"/>
    <p:sldLayoutId id="2147483662" r:id="rId16"/>
    <p:sldLayoutId id="2147483665" r:id="rId17"/>
    <p:sldLayoutId id="2147483672" r:id="rId18"/>
    <p:sldLayoutId id="2147483673" r:id="rId19"/>
    <p:sldLayoutId id="2147483674" r:id="rId20"/>
    <p:sldLayoutId id="2147483676" r:id="rId21"/>
    <p:sldLayoutId id="2147483705" r:id="rId22"/>
    <p:sldLayoutId id="2147483706" r:id="rId23"/>
    <p:sldLayoutId id="2147483707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lang="nb-NO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9CC734-156E-30BE-BF4D-3A9CC12E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667" y="1195532"/>
            <a:ext cx="7446666" cy="4466935"/>
          </a:xfrm>
        </p:spPr>
        <p:txBody>
          <a:bodyPr>
            <a:normAutofit/>
          </a:bodyPr>
          <a:lstStyle/>
          <a:p>
            <a:pPr algn="ctr"/>
            <a:r>
              <a:rPr lang="nb-NO" b="0" dirty="0">
                <a:solidFill>
                  <a:srgbClr val="FF0000"/>
                </a:solidFill>
              </a:rPr>
              <a:t>Dette er et eksempel, </a:t>
            </a:r>
            <a:br>
              <a:rPr lang="nb-NO" b="0" dirty="0">
                <a:solidFill>
                  <a:srgbClr val="FF0000"/>
                </a:solidFill>
              </a:rPr>
            </a:br>
            <a:r>
              <a:rPr lang="nb-NO" b="0" dirty="0">
                <a:solidFill>
                  <a:srgbClr val="FF0000"/>
                </a:solidFill>
              </a:rPr>
              <a:t>og kan brukes som mal:</a:t>
            </a:r>
            <a:br>
              <a:rPr lang="nb-NO" b="0" dirty="0"/>
            </a:br>
            <a:br>
              <a:rPr lang="nb-NO" b="0" dirty="0"/>
            </a:br>
            <a:r>
              <a:rPr lang="nb-NO" b="0" dirty="0"/>
              <a:t>Presentasjon med informasjon om biblioteket og </a:t>
            </a:r>
            <a:r>
              <a:rPr lang="nb-NO" b="0" dirty="0" err="1"/>
              <a:t>årshjul</a:t>
            </a:r>
            <a:r>
              <a:rPr lang="nb-NO" b="0" dirty="0"/>
              <a:t> </a:t>
            </a:r>
            <a:br>
              <a:rPr lang="nb-NO" b="0" dirty="0"/>
            </a:br>
            <a:r>
              <a:rPr lang="nb-NO" b="0" dirty="0"/>
              <a:t>– kan brukes ved skolestart, i informasjonsmøter med ansatte</a:t>
            </a:r>
          </a:p>
        </p:txBody>
      </p:sp>
    </p:spTree>
    <p:extLst>
      <p:ext uri="{BB962C8B-B14F-4D97-AF65-F5344CB8AC3E}">
        <p14:creationId xmlns:p14="http://schemas.microsoft.com/office/powerpoint/2010/main" val="141441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6897F44-ABB6-4F6D-B975-F5DD4849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46" y="722543"/>
            <a:ext cx="9703115" cy="54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9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0C2FD71-221A-4140-9661-FF004F92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1100797"/>
            <a:ext cx="10076034" cy="46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BEE853D-3BB5-4DE1-B4AD-01889201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89" y="1471962"/>
            <a:ext cx="10589422" cy="41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5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EC16A7-3FF5-44D6-89D5-E3A0EB75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LÅN AV KLASSESETT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102D4BD-944B-47DD-91B7-CC291E873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14" y="1890099"/>
            <a:ext cx="5695397" cy="427154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nb-NO" dirty="0"/>
              <a:t>Klassesett kan lånes ut etter at lærebokutleveringen er overstått.</a:t>
            </a:r>
            <a:br>
              <a:rPr lang="nb-NO" dirty="0"/>
            </a:br>
            <a:endParaRPr lang="nb-NO" dirty="0"/>
          </a:p>
          <a:p>
            <a:pPr lvl="0">
              <a:lnSpc>
                <a:spcPct val="150000"/>
              </a:lnSpc>
            </a:pPr>
            <a:r>
              <a:rPr lang="nb-NO" dirty="0"/>
              <a:t>Meld fra i god tid - send e-post til biblioteket om ønsket sett.</a:t>
            </a:r>
          </a:p>
          <a:p>
            <a:pPr marL="0" lvl="0" indent="0">
              <a:lnSpc>
                <a:spcPct val="150000"/>
              </a:lnSpc>
              <a:buNone/>
            </a:pPr>
            <a:endParaRPr lang="nb-NO" dirty="0"/>
          </a:p>
        </p:txBody>
      </p:sp>
      <p:pic>
        <p:nvPicPr>
          <p:cNvPr id="7" name="Bilde 6" descr="Et bilde som inneholder tekst, hylle, fôret, rad&#10;&#10;Automatisk generert beskrivelse">
            <a:extLst>
              <a:ext uri="{FF2B5EF4-FFF2-40B4-BE49-F238E27FC236}">
                <a16:creationId xmlns:a16="http://schemas.microsoft.com/office/drawing/2014/main" id="{46928A10-5C3A-40CC-B19F-812576F19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54" y="1890099"/>
            <a:ext cx="5451560" cy="40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5E5637-0182-4821-AC81-288E87306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1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83D329F-C5E6-45BB-85C4-6A4A9839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dirty="0"/>
              <a:t>BIBLIOTEKARENS OPPFORDRING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EE98A9B-EB2F-4BC8-8FC0-A00C3E468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115183"/>
            <a:ext cx="5184648" cy="3272716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nb-NO" dirty="0"/>
              <a:t>Alle ønsker og spørsmål ønskes på e-post</a:t>
            </a:r>
          </a:p>
          <a:p>
            <a:pPr marL="0" lvl="0" indent="0">
              <a:spcAft>
                <a:spcPts val="600"/>
              </a:spcAft>
              <a:buNone/>
            </a:pPr>
            <a:endParaRPr lang="nb-NO" dirty="0"/>
          </a:p>
          <a:p>
            <a:pPr lvl="0">
              <a:spcAft>
                <a:spcPts val="600"/>
              </a:spcAft>
            </a:pPr>
            <a:r>
              <a:rPr lang="nb-NO" dirty="0"/>
              <a:t>Vil gjerne inviteres til møter på relevante fagseksjoner 😊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FDCE82-6451-4C20-A048-F8936AA4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439" y="2742046"/>
            <a:ext cx="4217868" cy="210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703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51" y="326129"/>
            <a:ext cx="9414841" cy="1107996"/>
          </a:xfrm>
        </p:spPr>
        <p:txBody>
          <a:bodyPr anchor="ctr">
            <a:normAutofit/>
          </a:bodyPr>
          <a:lstStyle/>
          <a:p>
            <a:r>
              <a:rPr lang="nb-NO" dirty="0"/>
              <a:t>INFORMASJON FRA BIBLIOTEKET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5F8D6E0-552F-43F2-A944-DFE27CB737B0}"/>
              </a:ext>
            </a:extLst>
          </p:cNvPr>
          <p:cNvSpPr/>
          <p:nvPr/>
        </p:nvSpPr>
        <p:spPr>
          <a:xfrm>
            <a:off x="3788228" y="1884350"/>
            <a:ext cx="42647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2000" dirty="0">
                <a:solidFill>
                  <a:srgbClr val="7F7F7F"/>
                </a:solidFill>
                <a:latin typeface="Calibri" panose="020F0502020204030204" pitchFamily="34" charset="0"/>
              </a:rPr>
              <a:t>1000 ordinærelever</a:t>
            </a:r>
            <a:r>
              <a:rPr lang="en-US" sz="2000" dirty="0">
                <a:solidFill>
                  <a:srgbClr val="7F7F7F"/>
                </a:solidFill>
                <a:latin typeface="Calibri" panose="020F0502020204030204" pitchFamily="34" charset="0"/>
              </a:rPr>
              <a:t>​</a:t>
            </a:r>
            <a:endParaRPr lang="en-US" sz="2000" dirty="0">
              <a:solidFill>
                <a:srgbClr val="7F7F7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b-NO" sz="2000" dirty="0">
                <a:solidFill>
                  <a:srgbClr val="7F7F7F"/>
                </a:solidFill>
                <a:latin typeface="Calibri" panose="020F0502020204030204" pitchFamily="34" charset="0"/>
              </a:rPr>
              <a:t>400 VO/privatister</a:t>
            </a:r>
            <a:r>
              <a:rPr lang="en-US" sz="2000" dirty="0">
                <a:solidFill>
                  <a:srgbClr val="7F7F7F"/>
                </a:solidFill>
                <a:latin typeface="Calibri" panose="020F0502020204030204" pitchFamily="34" charset="0"/>
              </a:rPr>
              <a:t>​</a:t>
            </a:r>
            <a:endParaRPr lang="en-US" sz="2000" dirty="0">
              <a:solidFill>
                <a:srgbClr val="7F7F7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b-NO" sz="2000" dirty="0">
                <a:solidFill>
                  <a:srgbClr val="7F7F7F"/>
                </a:solidFill>
                <a:latin typeface="Calibri" panose="020F0502020204030204" pitchFamily="34" charset="0"/>
              </a:rPr>
              <a:t>350 ansatte og andre lånere</a:t>
            </a:r>
            <a:br>
              <a:rPr lang="nb-NO" sz="2000" dirty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7F7F7F"/>
                </a:solidFill>
                <a:latin typeface="Calibri" panose="020F0502020204030204" pitchFamily="34" charset="0"/>
              </a:rPr>
              <a:t>​</a:t>
            </a:r>
            <a:endParaRPr lang="en-US" sz="2000" dirty="0">
              <a:solidFill>
                <a:srgbClr val="7F7F7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b-NO" sz="2000" dirty="0">
                <a:solidFill>
                  <a:srgbClr val="7F7F7F"/>
                </a:solidFill>
                <a:latin typeface="Calibri" panose="020F0502020204030204" pitchFamily="34" charset="0"/>
              </a:rPr>
              <a:t>190 åpningsdager</a:t>
            </a:r>
            <a:r>
              <a:rPr lang="en-US" sz="2000" dirty="0">
                <a:solidFill>
                  <a:srgbClr val="7F7F7F"/>
                </a:solidFill>
                <a:latin typeface="Calibri" panose="020F0502020204030204" pitchFamily="34" charset="0"/>
              </a:rPr>
              <a:t>​</a:t>
            </a:r>
            <a:endParaRPr lang="en-US" sz="2000" dirty="0">
              <a:solidFill>
                <a:srgbClr val="7F7F7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b-NO" sz="2000" dirty="0">
                <a:solidFill>
                  <a:srgbClr val="7F7F7F"/>
                </a:solidFill>
                <a:latin typeface="Calibri" panose="020F0502020204030204" pitchFamily="34" charset="0"/>
              </a:rPr>
              <a:t>1 bibliotekansatt</a:t>
            </a:r>
            <a:r>
              <a:rPr lang="en-US" sz="2000" dirty="0">
                <a:solidFill>
                  <a:srgbClr val="7F7F7F"/>
                </a:solidFill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7F7F7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EF778BC-ECC5-41CF-BD31-39F5A06C5003}"/>
              </a:ext>
            </a:extLst>
          </p:cNvPr>
          <p:cNvSpPr/>
          <p:nvPr/>
        </p:nvSpPr>
        <p:spPr>
          <a:xfrm>
            <a:off x="3788228" y="4488109"/>
            <a:ext cx="42647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dirty="0">
                <a:solidFill>
                  <a:srgbClr val="018A92"/>
                </a:solidFill>
                <a:latin typeface="Calibri" panose="020F0502020204030204" pitchFamily="34" charset="0"/>
              </a:rPr>
              <a:t>UTLÅN</a:t>
            </a:r>
            <a:br>
              <a:rPr lang="nb-NO" dirty="0">
                <a:solidFill>
                  <a:srgbClr val="018A92"/>
                </a:solidFill>
                <a:latin typeface="Calibri" panose="020F0502020204030204" pitchFamily="34" charset="0"/>
              </a:rPr>
            </a:br>
            <a:endParaRPr lang="nb-NO" dirty="0">
              <a:solidFill>
                <a:srgbClr val="018A92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b-NO" dirty="0">
                <a:solidFill>
                  <a:srgbClr val="018A92"/>
                </a:solidFill>
                <a:latin typeface="Calibri" panose="020F0502020204030204" pitchFamily="34" charset="0"/>
              </a:rPr>
              <a:t>13 000 lærebøker (10 000 lånes ut i august)</a:t>
            </a:r>
            <a:r>
              <a:rPr lang="nb-NO" dirty="0">
                <a:solidFill>
                  <a:srgbClr val="7F7F7F"/>
                </a:solidFill>
                <a:latin typeface="Calibri" panose="020F0502020204030204" pitchFamily="34" charset="0"/>
              </a:rPr>
              <a:t>​</a:t>
            </a:r>
            <a:endParaRPr lang="nb-NO" dirty="0">
              <a:solidFill>
                <a:srgbClr val="7F7F7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b-NO" dirty="0">
                <a:solidFill>
                  <a:srgbClr val="018A92"/>
                </a:solidFill>
                <a:latin typeface="Calibri" panose="020F0502020204030204" pitchFamily="34" charset="0"/>
              </a:rPr>
              <a:t>+ 7000 andre medier</a:t>
            </a: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7F7F7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b-NO" dirty="0">
                <a:solidFill>
                  <a:srgbClr val="018A92"/>
                </a:solidFill>
                <a:latin typeface="Calibri" panose="020F0502020204030204" pitchFamily="34" charset="0"/>
              </a:rPr>
              <a:t>+ 250 fjernlån fra andre bibliotek</a:t>
            </a: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7F7F7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b-NO" dirty="0">
                <a:solidFill>
                  <a:srgbClr val="018A92"/>
                </a:solidFill>
                <a:latin typeface="Calibri" panose="020F0502020204030204" pitchFamily="34" charset="0"/>
              </a:rPr>
              <a:t>+ 150 fjernlån til andre bibliotek</a:t>
            </a: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​</a:t>
            </a:r>
            <a:r>
              <a:rPr lang="nb-NO" dirty="0">
                <a:solidFill>
                  <a:srgbClr val="7F7F7F"/>
                </a:solidFill>
                <a:latin typeface="Calibri" panose="020F0502020204030204" pitchFamily="34" charset="0"/>
              </a:rPr>
              <a:t>​</a:t>
            </a:r>
            <a:endParaRPr lang="nb-NO" b="0" i="0" dirty="0">
              <a:solidFill>
                <a:srgbClr val="7F7F7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10F28B-294F-4908-9958-5648908A3CDE}"/>
              </a:ext>
            </a:extLst>
          </p:cNvPr>
          <p:cNvSpPr/>
          <p:nvPr/>
        </p:nvSpPr>
        <p:spPr>
          <a:xfrm>
            <a:off x="8742219" y="4103043"/>
            <a:ext cx="2327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018A92"/>
                </a:solidFill>
                <a:latin typeface="Calibri" panose="020F0502020204030204" pitchFamily="34" charset="0"/>
              </a:rPr>
              <a:t>BESTAND</a:t>
            </a:r>
            <a:br>
              <a:rPr lang="nn-NO" dirty="0">
                <a:solidFill>
                  <a:srgbClr val="018A92"/>
                </a:solidFill>
                <a:latin typeface="Calibri" panose="020F0502020204030204" pitchFamily="34" charset="0"/>
              </a:rPr>
            </a:br>
            <a:endParaRPr lang="nn-NO" dirty="0">
              <a:solidFill>
                <a:srgbClr val="018A92"/>
              </a:solidFill>
              <a:latin typeface="Calibri" panose="020F0502020204030204" pitchFamily="34" charset="0"/>
            </a:endParaRPr>
          </a:p>
          <a:p>
            <a:r>
              <a:rPr lang="nn-NO" dirty="0">
                <a:solidFill>
                  <a:srgbClr val="018A92"/>
                </a:solidFill>
                <a:latin typeface="Calibri" panose="020F0502020204030204" pitchFamily="34" charset="0"/>
              </a:rPr>
              <a:t>17 000 lærebøker</a:t>
            </a:r>
          </a:p>
          <a:p>
            <a:r>
              <a:rPr lang="nn-NO" dirty="0">
                <a:solidFill>
                  <a:srgbClr val="018A92"/>
                </a:solidFill>
                <a:latin typeface="Calibri" panose="020F0502020204030204" pitchFamily="34" charset="0"/>
              </a:rPr>
              <a:t>20 000 andre </a:t>
            </a:r>
            <a:r>
              <a:rPr lang="nn-NO" dirty="0" err="1">
                <a:solidFill>
                  <a:srgbClr val="018A92"/>
                </a:solidFill>
                <a:latin typeface="Calibri" panose="020F0502020204030204" pitchFamily="34" charset="0"/>
              </a:rPr>
              <a:t>medier</a:t>
            </a:r>
            <a:r>
              <a:rPr lang="nn-NO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nb-NO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7E2B84F-5602-4F17-AE34-9712C7B6702C}"/>
              </a:ext>
            </a:extLst>
          </p:cNvPr>
          <p:cNvSpPr/>
          <p:nvPr/>
        </p:nvSpPr>
        <p:spPr>
          <a:xfrm>
            <a:off x="940051" y="3479321"/>
            <a:ext cx="1803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[</a:t>
            </a:r>
            <a:r>
              <a:rPr lang="nb-NO" sz="1200" i="1" dirty="0">
                <a:solidFill>
                  <a:srgbClr val="FF0000"/>
                </a:solidFill>
              </a:rPr>
              <a:t>sett inn bilde av biblioteket her</a:t>
            </a:r>
            <a:r>
              <a:rPr lang="nb-NO" sz="120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EA5F16D-B5F8-4412-825C-DFA8991C8F8E}"/>
              </a:ext>
            </a:extLst>
          </p:cNvPr>
          <p:cNvSpPr/>
          <p:nvPr/>
        </p:nvSpPr>
        <p:spPr>
          <a:xfrm>
            <a:off x="8271771" y="5596104"/>
            <a:ext cx="3579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= 50 utlån pr åpningsdag​</a:t>
            </a:r>
            <a:br>
              <a:rPr lang="nb-NO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nb-NO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ikke medregnet lærebokutlånet i august</a:t>
            </a:r>
            <a:endParaRPr lang="nb-NO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653C18-7165-7AC3-0A71-3EE289F66E90}"/>
              </a:ext>
            </a:extLst>
          </p:cNvPr>
          <p:cNvSpPr/>
          <p:nvPr/>
        </p:nvSpPr>
        <p:spPr>
          <a:xfrm>
            <a:off x="8922651" y="2445418"/>
            <a:ext cx="2327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[</a:t>
            </a:r>
            <a:r>
              <a:rPr lang="nb-NO" sz="1200" i="1" dirty="0">
                <a:solidFill>
                  <a:srgbClr val="FF0000"/>
                </a:solidFill>
              </a:rPr>
              <a:t>sett inn bilde, navn og kontaktinfo om bibliotekaren her</a:t>
            </a:r>
            <a:r>
              <a:rPr lang="nb-NO" sz="1200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2288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149414"/>
              </p:ext>
            </p:extLst>
          </p:nvPr>
        </p:nvGraphicFramePr>
        <p:xfrm>
          <a:off x="77118" y="0"/>
          <a:ext cx="121148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CE548010-3188-4C12-B568-AB6E0C2BA8E2}"/>
              </a:ext>
            </a:extLst>
          </p:cNvPr>
          <p:cNvSpPr txBox="1"/>
          <p:nvPr/>
        </p:nvSpPr>
        <p:spPr>
          <a:xfrm>
            <a:off x="447623" y="403952"/>
            <a:ext cx="270082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/>
              <a:t>ÅRSHJUL FOR SKOLEBIBLIOTEKET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FDBD1F5-0BC5-4437-88D9-BFC991928FCB}"/>
              </a:ext>
            </a:extLst>
          </p:cNvPr>
          <p:cNvSpPr txBox="1"/>
          <p:nvPr/>
        </p:nvSpPr>
        <p:spPr>
          <a:xfrm>
            <a:off x="9471171" y="604007"/>
            <a:ext cx="2491530" cy="45322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/>
              <a:t>DAGLIG DRIFT: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Betjene utlån, innlevering, fjernlån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Innkjøp, rydding, og utvikling av samlingen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Veiledning av elever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Bistå lærere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Utstillinger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DKS oppfølging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Møter og samarbeid internt og eksternt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Formidling for klasser</a:t>
            </a:r>
          </a:p>
        </p:txBody>
      </p:sp>
    </p:spTree>
    <p:extLst>
      <p:ext uri="{BB962C8B-B14F-4D97-AF65-F5344CB8AC3E}">
        <p14:creationId xmlns:p14="http://schemas.microsoft.com/office/powerpoint/2010/main" val="7030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10258" y="326129"/>
            <a:ext cx="10032036" cy="1107996"/>
          </a:xfrm>
        </p:spPr>
        <p:txBody>
          <a:bodyPr>
            <a:normAutofit/>
          </a:bodyPr>
          <a:lstStyle/>
          <a:p>
            <a:r>
              <a:rPr lang="nb-NO" sz="6000">
                <a:ea typeface="Verdana"/>
                <a:cs typeface="Verdana"/>
              </a:rPr>
              <a:t>INFOØKTER FOR VG1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96826DB-1D87-40D1-B48D-F59363F1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537" y="1758381"/>
            <a:ext cx="4263527" cy="47734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2000" b="1" dirty="0"/>
              <a:t>…dag …dato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150000"/>
              </a:lnSpc>
            </a:pPr>
            <a:r>
              <a:rPr lang="nb-NO" sz="2000" dirty="0"/>
              <a:t>Servicefunksjonene</a:t>
            </a:r>
            <a:br>
              <a:rPr lang="nb-NO" sz="2000" dirty="0"/>
            </a:br>
            <a:r>
              <a:rPr lang="nb-NO" sz="2000" dirty="0">
                <a:sym typeface="Wingdings" panose="05000000000000000000" pitchFamily="2" charset="2"/>
              </a:rPr>
              <a:t> </a:t>
            </a:r>
            <a:r>
              <a:rPr lang="nb-NO" sz="2000" dirty="0"/>
              <a:t>Bibliotek, IKT, merkantilt, renhold, drift og kantine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150000"/>
              </a:lnSpc>
            </a:pPr>
            <a:r>
              <a:rPr lang="nb-NO" sz="2000" dirty="0"/>
              <a:t>Kontaktlærer følger klassen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150000"/>
              </a:lnSpc>
            </a:pPr>
            <a:r>
              <a:rPr lang="nb-NO" sz="2000" dirty="0"/>
              <a:t>Alle klasser må ha med lærer!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CFBFBBC-365D-434B-9F10-09C06C3D0C66}"/>
              </a:ext>
            </a:extLst>
          </p:cNvPr>
          <p:cNvGraphicFramePr>
            <a:graphicFrameLocks noGrp="1"/>
          </p:cNvGraphicFramePr>
          <p:nvPr/>
        </p:nvGraphicFramePr>
        <p:xfrm>
          <a:off x="610258" y="1934649"/>
          <a:ext cx="6594774" cy="3992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6237">
                  <a:extLst>
                    <a:ext uri="{9D8B030D-6E8A-4147-A177-3AD203B41FA5}">
                      <a16:colId xmlns:a16="http://schemas.microsoft.com/office/drawing/2014/main" val="150554671"/>
                    </a:ext>
                  </a:extLst>
                </a:gridCol>
                <a:gridCol w="3958537">
                  <a:extLst>
                    <a:ext uri="{9D8B030D-6E8A-4147-A177-3AD203B41FA5}">
                      <a16:colId xmlns:a16="http://schemas.microsoft.com/office/drawing/2014/main" val="2645401739"/>
                    </a:ext>
                  </a:extLst>
                </a:gridCol>
              </a:tblGrid>
              <a:tr h="58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solidFill>
                            <a:schemeClr val="tx1"/>
                          </a:solidFill>
                          <a:effectLst/>
                        </a:rPr>
                        <a:t>Fellesinfo C100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45161104"/>
                  </a:ext>
                </a:extLst>
              </a:tr>
              <a:tr h="42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08:15-09.00 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1 STA/B/C/D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652874"/>
                  </a:ext>
                </a:extLst>
              </a:tr>
              <a:tr h="42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8523213"/>
                  </a:ext>
                </a:extLst>
              </a:tr>
              <a:tr h="42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09:05-09:50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1ID, 1KD, 1MK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18230600"/>
                  </a:ext>
                </a:extLst>
              </a:tr>
              <a:tr h="42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09648448"/>
                  </a:ext>
                </a:extLst>
              </a:tr>
              <a:tr h="42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10:05-10:50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1 BYA/B/C, 1RM, 1SA, 1ELA/B, 1DH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92610172"/>
                  </a:ext>
                </a:extLst>
              </a:tr>
              <a:tr h="42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4233510"/>
                  </a:ext>
                </a:extLst>
              </a:tr>
              <a:tr h="42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10:55-11:40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1HOA/B/C, 1TIA/B/C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98758250"/>
                  </a:ext>
                </a:extLst>
              </a:tr>
              <a:tr h="42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1844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3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47FC249-3FD3-47AF-A012-3197BDBB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dirty="0"/>
              <a:t>Innkjøp av lærebøker for lærere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5724315-0881-4272-BC60-B869B1CD3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663" y="2037123"/>
            <a:ext cx="7217064" cy="44947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b-NO" sz="2400" dirty="0"/>
              <a:t>Lærebøker kan lånes fra biblioteket, om det er ekstra bøker til overs</a:t>
            </a:r>
            <a:r>
              <a:rPr lang="nb-NO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b-NO" sz="2400" dirty="0"/>
              <a:t>For nye læreverk må dere selv bestille på forlagenes nettsider.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b-NO" sz="2400" dirty="0"/>
              <a:t>Behov for innkjøp må du klarere med avdelingsleder, før du melder bestilling til biblioteket.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b-NO" sz="2400" dirty="0"/>
              <a:t>Belastes avdelingsvis.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8A64B4-96E8-4914-B748-C2E040B30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/>
          <a:stretch/>
        </p:blipFill>
        <p:spPr>
          <a:xfrm>
            <a:off x="516673" y="2191066"/>
            <a:ext cx="3247192" cy="2475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48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DIGITALE LÆREMIDLER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D2DD958-9E33-4E98-94A5-8F4B0B2F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74" y="1773043"/>
            <a:ext cx="3968189" cy="47588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nb-NO" sz="2000" dirty="0"/>
              <a:t>Sjekk forlagenes nettsider.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b-NO" sz="2000" dirty="0"/>
              <a:t>Behov meldes til fagkoordinator.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b-NO" sz="2000" dirty="0" err="1"/>
              <a:t>Spes.ped</a:t>
            </a:r>
            <a:r>
              <a:rPr lang="nb-NO" sz="2000" dirty="0"/>
              <a:t>.-behov meldes til </a:t>
            </a:r>
            <a:r>
              <a:rPr lang="nb-NO" sz="2000" dirty="0" err="1"/>
              <a:t>spes.ped</a:t>
            </a:r>
            <a:r>
              <a:rPr lang="nb-NO" sz="2000" dirty="0"/>
              <a:t>.-koordinator.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b-NO" sz="2000" dirty="0"/>
              <a:t>Fagkoordinator får godkjent innkjøp av avdelingsleder.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b-NO" sz="2000" dirty="0"/>
              <a:t>Biblioteket bestiller.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77D3E36-AF99-4DB7-B557-C52DE8D98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514" y="284038"/>
            <a:ext cx="3790950" cy="120967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95DCCEF-DCAF-4E70-8F3B-709A88BF9F8E}"/>
              </a:ext>
            </a:extLst>
          </p:cNvPr>
          <p:cNvSpPr/>
          <p:nvPr/>
        </p:nvSpPr>
        <p:spPr>
          <a:xfrm>
            <a:off x="8094860" y="3030685"/>
            <a:ext cx="3968189" cy="3366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600" dirty="0">
                <a:highlight>
                  <a:srgbClr val="FFFF00"/>
                </a:highlight>
              </a:rPr>
              <a:t>Bestillingen må oppgi: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FAG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TYPE RESSURS:</a:t>
            </a:r>
            <a:br>
              <a:rPr lang="nb-NO" sz="1600" dirty="0"/>
            </a:br>
            <a:r>
              <a:rPr lang="nb-NO" sz="1600" dirty="0"/>
              <a:t>-elev/lærernettsted</a:t>
            </a:r>
            <a:br>
              <a:rPr lang="nb-NO" sz="1600" dirty="0"/>
            </a:br>
            <a:r>
              <a:rPr lang="nb-NO" sz="1600" dirty="0"/>
              <a:t>-brettbok/smartbok/unibok/</a:t>
            </a:r>
            <a:r>
              <a:rPr lang="nb-NO" sz="1600" dirty="0" err="1"/>
              <a:t>dBok</a:t>
            </a:r>
            <a:r>
              <a:rPr lang="nb-NO" sz="1600" dirty="0"/>
              <a:t>/…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ISBN-nr.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ELEVENS NAVN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KLASSE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FAGLÆRERS NAVN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214040C-A02D-401C-ACA4-A219B8011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73" y="1773044"/>
            <a:ext cx="1091704" cy="109170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194B3EC-7D3C-4EA8-8B03-E79BBEFC7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620" y="3252075"/>
            <a:ext cx="731006" cy="73100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858B17D-ADF0-4571-8243-734ECDDFB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678" y="1773044"/>
            <a:ext cx="1091705" cy="109170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6C2CAA4-F49E-4F27-8B9D-68D89A0EE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144" y="1473523"/>
            <a:ext cx="1787912" cy="59904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6EBBE0C-BD9C-406B-B375-9E075CB10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408" y="5369073"/>
            <a:ext cx="2530031" cy="133608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75D58A5-A7BF-45CA-A664-15A3B3AD2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3800" y="2289906"/>
            <a:ext cx="1806251" cy="132767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E45AE74-1F78-475E-8397-4D3FBA66D5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73" y="3686930"/>
            <a:ext cx="2813825" cy="158418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6E0FF6B-B9B1-429D-A221-3905E66C53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5753" y="1773043"/>
            <a:ext cx="3088711" cy="112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0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UTLEVERING AV LÆREBØKER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D2DD958-9E33-4E98-94A5-8F4B0B2F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777" y="1793319"/>
            <a:ext cx="3367668" cy="4518271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70000"/>
              </a:lnSpc>
            </a:pPr>
            <a:r>
              <a:rPr lang="nb-NO" dirty="0"/>
              <a:t>Rekkefølge:</a:t>
            </a:r>
            <a:br>
              <a:rPr lang="nb-NO" dirty="0"/>
            </a:br>
            <a:r>
              <a:rPr lang="nb-NO" dirty="0" err="1"/>
              <a:t>VG3</a:t>
            </a:r>
            <a:br>
              <a:rPr lang="nb-NO" dirty="0"/>
            </a:br>
            <a:r>
              <a:rPr lang="nb-NO" dirty="0" err="1"/>
              <a:t>VG2</a:t>
            </a:r>
            <a:br>
              <a:rPr lang="nb-NO" dirty="0"/>
            </a:br>
            <a:r>
              <a:rPr lang="nb-NO" dirty="0" err="1"/>
              <a:t>VG1</a:t>
            </a:r>
            <a:br>
              <a:rPr lang="nb-NO" dirty="0"/>
            </a:br>
            <a:r>
              <a:rPr lang="nb-NO" dirty="0">
                <a:sym typeface="Wingdings" panose="05000000000000000000" pitchFamily="2" charset="2"/>
              </a:rPr>
              <a:t>VO</a:t>
            </a:r>
            <a:br>
              <a:rPr lang="nb-NO" dirty="0">
                <a:sym typeface="Wingdings" panose="05000000000000000000" pitchFamily="2" charset="2"/>
              </a:rPr>
            </a:br>
            <a:endParaRPr lang="nb-NO" dirty="0"/>
          </a:p>
          <a:p>
            <a:pPr lvl="0">
              <a:lnSpc>
                <a:spcPct val="170000"/>
              </a:lnSpc>
            </a:pPr>
            <a:r>
              <a:rPr lang="nb-NO" sz="2200" dirty="0"/>
              <a:t>Plan for utlevering sendes på e-post til kontaktlærere</a:t>
            </a:r>
          </a:p>
        </p:txBody>
      </p:sp>
      <p:pic>
        <p:nvPicPr>
          <p:cNvPr id="5" name="Bilde 4" descr="Et bilde som inneholder tekst, scene&#10;&#10;Automatisk generert beskrivelse">
            <a:extLst>
              <a:ext uri="{FF2B5EF4-FFF2-40B4-BE49-F238E27FC236}">
                <a16:creationId xmlns:a16="http://schemas.microsoft.com/office/drawing/2014/main" id="{7EAA0F5B-8BFF-417D-B671-DFF62669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58" y="2184856"/>
            <a:ext cx="7566491" cy="215172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6EF4EA8-6A49-4A50-8493-AAB92539695B}"/>
              </a:ext>
            </a:extLst>
          </p:cNvPr>
          <p:cNvSpPr/>
          <p:nvPr/>
        </p:nvSpPr>
        <p:spPr>
          <a:xfrm>
            <a:off x="752458" y="4628220"/>
            <a:ext cx="7566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/>
              <a:t>Biblioteket holdes stengt for vanlig bruk til lærebokutleveringen er overstått</a:t>
            </a:r>
          </a:p>
        </p:txBody>
      </p:sp>
    </p:spTree>
    <p:extLst>
      <p:ext uri="{BB962C8B-B14F-4D97-AF65-F5344CB8AC3E}">
        <p14:creationId xmlns:p14="http://schemas.microsoft.com/office/powerpoint/2010/main" val="157647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79502" y="680030"/>
            <a:ext cx="8221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2800" b="1" dirty="0"/>
              <a:t>UTLEVERING AV LÆREBØKER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ACC25BD-A07D-410E-A956-440211C8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10" y="3042805"/>
            <a:ext cx="3277928" cy="179782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3D656BE-C06F-40D2-93D1-7385D049F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855" y="1729424"/>
            <a:ext cx="2619897" cy="101931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524D3D8-BA0E-42F1-8016-1CDF66FBF3E8}"/>
              </a:ext>
            </a:extLst>
          </p:cNvPr>
          <p:cNvSpPr/>
          <p:nvPr/>
        </p:nvSpPr>
        <p:spPr>
          <a:xfrm>
            <a:off x="6784819" y="3357950"/>
            <a:ext cx="4754347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prstClr val="black"/>
                </a:solidFill>
              </a:rPr>
              <a:t>Hver bok har en unik strekkode og RFID-merke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prstClr val="black"/>
                </a:solidFill>
              </a:rPr>
              <a:t>Dette registreres på låneren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prstClr val="black"/>
                </a:solidFill>
              </a:rPr>
              <a:t>Man må levere akkurat den boka man lånte ved skolestart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C5A0CE8-3F44-4B8F-8399-DF27B9523BF1}"/>
              </a:ext>
            </a:extLst>
          </p:cNvPr>
          <p:cNvSpPr/>
          <p:nvPr/>
        </p:nvSpPr>
        <p:spPr>
          <a:xfrm>
            <a:off x="2844202" y="4840628"/>
            <a:ext cx="3339796" cy="1698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</a:rPr>
              <a:t>ETTER utlevering: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b-NO" b="1" dirty="0">
                <a:solidFill>
                  <a:prstClr val="black"/>
                </a:solidFill>
              </a:rPr>
              <a:t>SØRG FOR AT ELEVENE SKRIVER </a:t>
            </a:r>
            <a:r>
              <a:rPr lang="nb-NO" b="1" u="sng" dirty="0">
                <a:solidFill>
                  <a:prstClr val="black"/>
                </a:solidFill>
              </a:rPr>
              <a:t>NAVN</a:t>
            </a:r>
            <a:r>
              <a:rPr lang="nb-NO" b="1" dirty="0">
                <a:solidFill>
                  <a:prstClr val="black"/>
                </a:solidFill>
              </a:rPr>
              <a:t> I BØKENE!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09DF7-C4C8-4EC8-9DFE-65F95F7C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2763299"/>
            <a:ext cx="2113776" cy="38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091F08A-81FD-4A04-A65A-80C4351504A0}"/>
              </a:ext>
            </a:extLst>
          </p:cNvPr>
          <p:cNvSpPr/>
          <p:nvPr/>
        </p:nvSpPr>
        <p:spPr>
          <a:xfrm>
            <a:off x="327546" y="1917999"/>
            <a:ext cx="5961085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</a:rPr>
              <a:t>FØR utlevering: </a:t>
            </a:r>
            <a:r>
              <a:rPr lang="nb-NO" b="1" dirty="0">
                <a:solidFill>
                  <a:srgbClr val="000000"/>
                </a:solidFill>
                <a:latin typeface="Verdana" panose="020B0604030504040204" pitchFamily="34" charset="0"/>
              </a:rPr>
              <a:t>Gjør klart Pocket-ID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A7347CC-2ACD-4E09-AFB0-75E78444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66" y="1737967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5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79D331B-BCF5-4948-A790-5E3ADA6FC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7" y="3429000"/>
            <a:ext cx="10288246" cy="22413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1637E0F-E814-4876-975E-2840C19D8ECD}"/>
              </a:ext>
            </a:extLst>
          </p:cNvPr>
          <p:cNvSpPr/>
          <p:nvPr/>
        </p:nvSpPr>
        <p:spPr>
          <a:xfrm>
            <a:off x="951877" y="657727"/>
            <a:ext cx="896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2800" b="1" dirty="0"/>
              <a:t>KLASSEVIS​ UTLEVERING AV LÆREBØKER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B1B2106-B3A3-4587-A0B1-BFE10A89AF87}"/>
              </a:ext>
            </a:extLst>
          </p:cNvPr>
          <p:cNvSpPr txBox="1"/>
          <p:nvPr/>
        </p:nvSpPr>
        <p:spPr>
          <a:xfrm>
            <a:off x="1070517" y="1338146"/>
            <a:ext cx="10169606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VG3 mandag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VG2 tirsdag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VG1 etter de har vært på </a:t>
            </a:r>
            <a:r>
              <a:rPr lang="nb-NO" dirty="0" err="1"/>
              <a:t>infoøkt</a:t>
            </a:r>
            <a:r>
              <a:rPr lang="nb-NO" dirty="0"/>
              <a:t> – færre elever pr økt i år </a:t>
            </a:r>
            <a:r>
              <a:rPr lang="nb-NO" dirty="0" err="1"/>
              <a:t>pga</a:t>
            </a:r>
            <a:r>
              <a:rPr lang="nb-NO" dirty="0"/>
              <a:t> smittevern, og dermed vil utdelingen til VG1 ta litt lengre tid</a:t>
            </a:r>
          </a:p>
        </p:txBody>
      </p:sp>
    </p:spTree>
    <p:extLst>
      <p:ext uri="{BB962C8B-B14F-4D97-AF65-F5344CB8AC3E}">
        <p14:creationId xmlns:p14="http://schemas.microsoft.com/office/powerpoint/2010/main" val="242656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Light">
  <a:themeElements>
    <a:clrScheme name="Timeline02_16x9">
      <a:dk1>
        <a:srgbClr val="7F7F7F"/>
      </a:dk1>
      <a:lt1>
        <a:srgbClr val="FFFFFF"/>
      </a:lt1>
      <a:dk2>
        <a:srgbClr val="018A92"/>
      </a:dk2>
      <a:lt2>
        <a:srgbClr val="F2F2F2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1f098b-d80c-433b-8db2-7fd91a0096c2" xsi:nil="true"/>
    <lcf76f155ced4ddcb4097134ff3c332f xmlns="9cca5b94-23d4-4adb-adf0-3370fd3d855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B5BC04BAF94B8822E93F733FF93F" ma:contentTypeVersion="19" ma:contentTypeDescription="Opprett et nytt dokument." ma:contentTypeScope="" ma:versionID="efdde1fe47963d74f4b9dde965999068">
  <xsd:schema xmlns:xsd="http://www.w3.org/2001/XMLSchema" xmlns:xs="http://www.w3.org/2001/XMLSchema" xmlns:p="http://schemas.microsoft.com/office/2006/metadata/properties" xmlns:ns2="9cca5b94-23d4-4adb-adf0-3370fd3d855b" xmlns:ns3="a41f098b-d80c-433b-8db2-7fd91a0096c2" targetNamespace="http://schemas.microsoft.com/office/2006/metadata/properties" ma:root="true" ma:fieldsID="a6b0960442d66823087a33010972984a" ns2:_="" ns3:_="">
    <xsd:import namespace="9cca5b94-23d4-4adb-adf0-3370fd3d855b"/>
    <xsd:import namespace="a41f098b-d80c-433b-8db2-7fd91a0096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a5b94-23d4-4adb-adf0-3370fd3d8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77bb5f2b-d4a0-4b54-bd97-63e1ab2bf3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f098b-d80c-433b-8db2-7fd91a0096c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4b8aea7-0df9-4070-af34-ab989f7e10c4}" ma:internalName="TaxCatchAll" ma:showField="CatchAllData" ma:web="a41f098b-d80c-433b-8db2-7fd91a0096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85253-7F53-4052-8F3A-E01B867F98A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0e9ad34d-e4cd-488d-bd52-0e1ad023f70f"/>
    <ds:schemaRef ds:uri="http://schemas.microsoft.com/office/2006/documentManagement/types"/>
    <ds:schemaRef ds:uri="http://schemas.microsoft.com/office/infopath/2007/PartnerControls"/>
    <ds:schemaRef ds:uri="5ea9ca54-56b1-4a42-a04e-15cab70bf094"/>
    <ds:schemaRef ds:uri="http://purl.org/dc/elements/1.1/"/>
    <ds:schemaRef ds:uri="http://www.w3.org/XML/1998/namespace"/>
    <ds:schemaRef ds:uri="http://purl.org/dc/dcmitype/"/>
    <ds:schemaRef ds:uri="4c1e125b-b772-4d2d-8af8-eec310c9bc7c"/>
    <ds:schemaRef ds:uri="a41f098b-d80c-433b-8db2-7fd91a0096c2"/>
    <ds:schemaRef ds:uri="9cca5b94-23d4-4adb-adf0-3370fd3d855b"/>
  </ds:schemaRefs>
</ds:datastoreItem>
</file>

<file path=customXml/itemProps2.xml><?xml version="1.0" encoding="utf-8"?>
<ds:datastoreItem xmlns:ds="http://schemas.openxmlformats.org/officeDocument/2006/customXml" ds:itemID="{B8472687-CCA3-4D61-8EC2-37F87FC4F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a5b94-23d4-4adb-adf0-3370fd3d855b"/>
    <ds:schemaRef ds:uri="a41f098b-d80c-433b-8db2-7fd91a0096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0F9222-2CEA-4683-9CFB-D0538B9A20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2af9dbb-aed9-4c75-94d9-8c097730bf57}" enabled="1" method="Standard" siteId="{026cbe1f-01c4-4698-a566-2fc43ebec731}" removed="0"/>
  <clbl:label id="{b6334d01-13b9-4531-a3a6-532e479d9a1a}" enabled="0" method="" siteId="{b6334d01-13b9-4531-a3a6-532e479d9a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572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OfficeLight</vt:lpstr>
      <vt:lpstr>Dette er et eksempel,  og kan brukes som mal:  Presentasjon med informasjon om biblioteket og årshjul  – kan brukes ved skolestart, i informasjonsmøter med ansatte</vt:lpstr>
      <vt:lpstr>INFORMASJON FRA BIBLIOTEKET</vt:lpstr>
      <vt:lpstr>PowerPoint Presentation</vt:lpstr>
      <vt:lpstr>INFOØKTER FOR VG1</vt:lpstr>
      <vt:lpstr>Innkjøp av lærebøker for lærere</vt:lpstr>
      <vt:lpstr>DIGITALE LÆREMIDLER</vt:lpstr>
      <vt:lpstr>UTLEVERING AV LÆREBØKER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LÅN AV KLASSESETT</vt:lpstr>
      <vt:lpstr>PowerPoint Presentation</vt:lpstr>
      <vt:lpstr>BIBLIOTEKARENS OPPFORDRING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FRA BIBLIOTEKET</dc:title>
  <dc:creator>Anniken Bjørnes</dc:creator>
  <cp:lastModifiedBy>Anniken Bjørnes</cp:lastModifiedBy>
  <cp:revision>41</cp:revision>
  <dcterms:created xsi:type="dcterms:W3CDTF">2021-02-19T14:33:33Z</dcterms:created>
  <dcterms:modified xsi:type="dcterms:W3CDTF">2026-04-18T12:48:32Z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0x0101007093B5BC04BAF94B8822E93F733FF93F</vt:lpwstr>
  </property>
  <property fmtid="{D5CDD505-2E9C-101B-9397-08002B2CF9AE}" pid="3" name="Avdelinger">
    <vt:lpwstr/>
  </property>
  <property fmtid="{D5CDD505-2E9C-101B-9397-08002B2CF9AE}" pid="4" name="Dokumenttype">
    <vt:lpwstr/>
  </property>
  <property fmtid="{D5CDD505-2E9C-101B-9397-08002B2CF9AE}" pid="5" name="Klassifisering">
    <vt:lpwstr/>
  </property>
  <property fmtid="{D5CDD505-2E9C-101B-9397-08002B2CF9AE}" pid="6" name="MediaServiceImageTags">
    <vt:lpwstr/>
  </property>
</Properties>
</file>