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sldIdLst>
    <p:sldId id="292" r:id="rId5"/>
    <p:sldId id="259" r:id="rId6"/>
    <p:sldId id="294" r:id="rId7"/>
    <p:sldId id="293" r:id="rId8"/>
    <p:sldId id="285" r:id="rId9"/>
    <p:sldId id="257" r:id="rId10"/>
    <p:sldId id="29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9" autoAdjust="0"/>
    <p:restoredTop sz="96940" autoAdjust="0"/>
  </p:normalViewPr>
  <p:slideViewPr>
    <p:cSldViewPr snapToGrid="0">
      <p:cViewPr varScale="1">
        <p:scale>
          <a:sx n="95" d="100"/>
          <a:sy n="95" d="100"/>
        </p:scale>
        <p:origin x="8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 latinLnBrk="0">
              <a:defRPr lang="nb-NO" sz="6000"/>
            </a:lvl1pPr>
          </a:lstStyle>
          <a:p>
            <a:r>
              <a:rPr lang="nb-NO"/>
              <a:t>Klikk for å redigere tittelstiler i malen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nb-NO"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 latinLnBrk="0">
              <a:buNone/>
              <a:defRPr lang="nb-NO" sz="2800"/>
            </a:lvl2pPr>
            <a:lvl3pPr marL="914400" indent="0" algn="ctr" latinLnBrk="0">
              <a:buNone/>
              <a:defRPr lang="nb-NO" sz="2400"/>
            </a:lvl3pPr>
            <a:lvl4pPr marL="1371600" indent="0" algn="ctr" latinLnBrk="0">
              <a:buNone/>
              <a:defRPr lang="nb-NO" sz="2000"/>
            </a:lvl4pPr>
            <a:lvl5pPr marL="1828800" indent="0" algn="ctr" latinLnBrk="0">
              <a:buNone/>
              <a:defRPr lang="nb-NO" sz="2000"/>
            </a:lvl5pPr>
            <a:lvl6pPr marL="2286000" indent="0" algn="ctr" latinLnBrk="0">
              <a:buNone/>
              <a:defRPr lang="nb-NO" sz="2000"/>
            </a:lvl6pPr>
            <a:lvl7pPr marL="2743200" indent="0" algn="ctr" latinLnBrk="0">
              <a:buNone/>
              <a:defRPr lang="nb-NO" sz="2000"/>
            </a:lvl7pPr>
            <a:lvl8pPr marL="3200400" indent="0" algn="ctr" latinLnBrk="0">
              <a:buNone/>
              <a:defRPr lang="nb-NO" sz="2000"/>
            </a:lvl8pPr>
            <a:lvl9pPr marL="3657600" indent="0" algn="ctr" latinLnBrk="0">
              <a:buNone/>
              <a:defRPr lang="nb-NO" sz="2000"/>
            </a:lvl9pPr>
          </a:lstStyle>
          <a:p>
            <a:r>
              <a:rPr lang="nb-NO"/>
              <a:t>Klikk for å redigere undertittelstiler i malen</a:t>
            </a:r>
          </a:p>
        </p:txBody>
      </p:sp>
      <p:sp>
        <p:nvSpPr>
          <p:cNvPr id="4" name="Datoplass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t>4/18/2026</a:t>
            </a:fld>
            <a:endParaRPr lang="nb-NO"/>
          </a:p>
        </p:txBody>
      </p:sp>
      <p:sp>
        <p:nvSpPr>
          <p:cNvPr id="5" name="Bunntekstplass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6718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tittelstiler i malen</a:t>
            </a:r>
          </a:p>
        </p:txBody>
      </p:sp>
      <p:sp>
        <p:nvSpPr>
          <p:cNvPr id="3" name="Vertikal tekstplass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oplass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t>4/18/2026</a:t>
            </a:fld>
            <a:endParaRPr lang="nb-NO"/>
          </a:p>
        </p:txBody>
      </p:sp>
      <p:sp>
        <p:nvSpPr>
          <p:cNvPr id="5" name="Bunntekstplass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97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 tittel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nb-NO"/>
              <a:t>Klikk for å redigere tittelstiler i malen</a:t>
            </a:r>
          </a:p>
        </p:txBody>
      </p:sp>
      <p:sp>
        <p:nvSpPr>
          <p:cNvPr id="3" name="Vertikal tekstplass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oplass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t>4/18/2026</a:t>
            </a:fld>
            <a:endParaRPr lang="nb-NO"/>
          </a:p>
        </p:txBody>
      </p:sp>
      <p:sp>
        <p:nvSpPr>
          <p:cNvPr id="5" name="Bunntekstplass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2985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627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6E293DF4-167E-4F98-9D9A-566E0E9752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34592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977980"/>
            <a:ext cx="10515600" cy="775597"/>
          </a:xfrm>
        </p:spPr>
        <p:txBody>
          <a:bodyPr anchor="ctr" anchorCtr="0">
            <a:normAutofit/>
          </a:bodyPr>
          <a:lstStyle>
            <a:lvl1pPr algn="ctr">
              <a:defRPr sz="2800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5800962"/>
            <a:ext cx="10515600" cy="5539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63713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442E5E1F-5E54-4B09-9810-9D1AFB1B9578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7">
            <a:extLst>
              <a:ext uri="{FF2B5EF4-FFF2-40B4-BE49-F238E27FC236}">
                <a16:creationId xmlns:a16="http://schemas.microsoft.com/office/drawing/2014/main" id="{ECCF3988-3131-4965-BFAC-2EF8935A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68801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fikk">
            <a:extLst>
              <a:ext uri="{FF2B5EF4-FFF2-40B4-BE49-F238E27FC236}">
                <a16:creationId xmlns:a16="http://schemas.microsoft.com/office/drawing/2014/main" id="{40C17E66-2E97-4F81-8F6E-EF36FBE47B27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90DF0D-5186-43A8-9F17-7965A23969C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48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24674BD-61C0-4B57-8F0A-E639D160D1D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53693" y="2583181"/>
            <a:ext cx="5184648" cy="348511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3693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4892" y="2115183"/>
            <a:ext cx="5184648" cy="36933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C82FA1FD-E97A-4C0F-AA26-530A2E506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06214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03139" y="0"/>
            <a:ext cx="6888861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logo_gul">
            <a:extLst>
              <a:ext uri="{FF2B5EF4-FFF2-40B4-BE49-F238E27FC236}">
                <a16:creationId xmlns:a16="http://schemas.microsoft.com/office/drawing/2014/main" id="{FC393D3E-C050-40F9-816F-B6EA7FC3FB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9" name="logo_beige" descr="Et bilde som inneholder verktøy, skrunøkkel&#10;&#10;Beskrivelse som er generert med høy visshet" hidden="1">
            <a:extLst>
              <a:ext uri="{FF2B5EF4-FFF2-40B4-BE49-F238E27FC236}">
                <a16:creationId xmlns:a16="http://schemas.microsoft.com/office/drawing/2014/main" id="{ABE5CBE6-E2D6-4553-A491-4D45E48597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pic>
        <p:nvPicPr>
          <p:cNvPr id="10" name="logo_bla" descr="Et bilde som inneholder objekt&#10;&#10;Beskrivelse som er generert med høy visshet" hidden="1">
            <a:extLst>
              <a:ext uri="{FF2B5EF4-FFF2-40B4-BE49-F238E27FC236}">
                <a16:creationId xmlns:a16="http://schemas.microsoft.com/office/drawing/2014/main" id="{810A30F1-52BB-4D05-9919-9D60AECB77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9" y="457257"/>
            <a:ext cx="548640" cy="612362"/>
          </a:xfrm>
          <a:prstGeom prst="rect">
            <a:avLst/>
          </a:prstGeom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2460" y="1480991"/>
            <a:ext cx="4155149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054E4EC-00C2-4E18-90E6-EF2CA947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59" y="288398"/>
            <a:ext cx="3326055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808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9">
            <a:extLst>
              <a:ext uri="{FF2B5EF4-FFF2-40B4-BE49-F238E27FC236}">
                <a16:creationId xmlns:a16="http://schemas.microsoft.com/office/drawing/2014/main" id="{5ACCAEB8-6144-42EB-BBDC-F55020068F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5280660" cy="6858000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110E2EE2-CC4E-47F3-AABC-347A7D985C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44768" y="1480991"/>
            <a:ext cx="5294773" cy="469597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1F5788C-2F9F-421F-A3B1-5E4BD0F8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4768" y="288398"/>
            <a:ext cx="4334653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62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bilde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bilde 9">
            <a:extLst>
              <a:ext uri="{FF2B5EF4-FFF2-40B4-BE49-F238E27FC236}">
                <a16:creationId xmlns:a16="http://schemas.microsoft.com/office/drawing/2014/main" id="{E4C9F498-6F44-4CA2-AF18-37B16BED12C0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720082" y="1847023"/>
            <a:ext cx="6248810" cy="3514958"/>
          </a:xfrm>
          <a:solidFill>
            <a:schemeClr val="bg1">
              <a:lumMod val="50000"/>
            </a:schemeClr>
          </a:solidFill>
        </p:spPr>
        <p:txBody>
          <a:bodyPr tIns="36000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8" name="Plassholder for tekst 14">
            <a:extLst>
              <a:ext uri="{FF2B5EF4-FFF2-40B4-BE49-F238E27FC236}">
                <a16:creationId xmlns:a16="http://schemas.microsoft.com/office/drawing/2014/main" id="{0F42FF05-9A5C-42EA-96C3-47171AE4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36943" y="1847032"/>
            <a:ext cx="3902599" cy="432993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D6478-91A1-4964-ACA2-E26D9F4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6943" y="681038"/>
            <a:ext cx="3902598" cy="830997"/>
          </a:xfrm>
        </p:spPr>
        <p:txBody>
          <a:bodyPr anchor="b" anchorCtr="0">
            <a:normAutofit/>
          </a:bodyPr>
          <a:lstStyle>
            <a:lvl1pPr>
              <a:spcAft>
                <a:spcPts val="0"/>
              </a:spcAft>
              <a:defRPr sz="20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411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7">
            <a:extLst>
              <a:ext uri="{FF2B5EF4-FFF2-40B4-BE49-F238E27FC236}">
                <a16:creationId xmlns:a16="http://schemas.microsoft.com/office/drawing/2014/main" id="{E63E4E42-00DC-4CD8-8D2A-A2ED1C35D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79550" y="2438271"/>
            <a:ext cx="8999871" cy="373869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4FBCB943-AE00-4825-843E-FE156C6BDC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79550" y="1212534"/>
            <a:ext cx="8999871" cy="98488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9" name="Picture 3" descr="Hovedlogo_liggende.pdf">
            <a:extLst>
              <a:ext uri="{FF2B5EF4-FFF2-40B4-BE49-F238E27FC236}">
                <a16:creationId xmlns:a16="http://schemas.microsoft.com/office/drawing/2014/main" id="{53912F0C-7C67-40A1-A7B9-A0E9EF5406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8" y="393125"/>
            <a:ext cx="1423125" cy="55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7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tittelstiler i malen</a:t>
            </a:r>
          </a:p>
        </p:txBody>
      </p:sp>
      <p:sp>
        <p:nvSpPr>
          <p:cNvPr id="3" name="Innholdsplass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oplass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t>4/18/2026</a:t>
            </a:fld>
            <a:endParaRPr lang="nb-NO"/>
          </a:p>
        </p:txBody>
      </p:sp>
      <p:sp>
        <p:nvSpPr>
          <p:cNvPr id="5" name="Bunntekstplass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690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643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06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fikk">
            <a:extLst>
              <a:ext uri="{FF2B5EF4-FFF2-40B4-BE49-F238E27FC236}">
                <a16:creationId xmlns:a16="http://schemas.microsoft.com/office/drawing/2014/main" id="{D8C7FABD-B60D-4278-8B7A-4CE212162DD1}"/>
              </a:ext>
            </a:extLst>
          </p:cNvPr>
          <p:cNvSpPr/>
          <p:nvPr userDrawn="1"/>
        </p:nvSpPr>
        <p:spPr>
          <a:xfrm>
            <a:off x="1" y="1620203"/>
            <a:ext cx="12193524" cy="288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cap="none" baseline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0E74-B8A8-4360-A367-9FF538085BF2}" type="datetimeFigureOut">
              <a:rPr lang="nb-NO" smtClean="0"/>
              <a:t>18.04.2026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57444-737A-4256-A71F-2C8225BFF095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768D46C-2C47-41CD-86BA-93183D686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48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239B1D9-21EF-47DC-9EB0-171837799AF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53693" y="2115183"/>
            <a:ext cx="5184648" cy="395310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32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 latinLnBrk="0">
              <a:defRPr lang="nb-NO" sz="6000" b="0"/>
            </a:lvl1pPr>
          </a:lstStyle>
          <a:p>
            <a:r>
              <a:rPr lang="nb-NO"/>
              <a:t>Klikk for å redigere tittelstiler i malen</a:t>
            </a:r>
          </a:p>
        </p:txBody>
      </p:sp>
      <p:sp>
        <p:nvSpPr>
          <p:cNvPr id="3" name="Tekstplass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nb-NO"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latinLnBrk="0">
              <a:buNone/>
              <a:defRPr lang="nb-NO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nb-NO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nb-NO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nb-NO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nb-NO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nb-NO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nb-NO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nb-NO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oplass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t>4/18/2026</a:t>
            </a:fld>
            <a:endParaRPr lang="nb-NO"/>
          </a:p>
        </p:txBody>
      </p:sp>
      <p:sp>
        <p:nvSpPr>
          <p:cNvPr id="5" name="Bunntekstplass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697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tittelstiler i malen</a:t>
            </a:r>
          </a:p>
        </p:txBody>
      </p:sp>
      <p:sp>
        <p:nvSpPr>
          <p:cNvPr id="3" name="Innholdsplassholder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 latinLnBrk="0">
              <a:defRPr lang="nb-NO" sz="2400"/>
            </a:lvl1pPr>
            <a:lvl2pPr latinLnBrk="0">
              <a:defRPr lang="nb-NO" sz="2000"/>
            </a:lvl2pPr>
            <a:lvl3pPr latinLnBrk="0">
              <a:defRPr lang="nb-NO" sz="1800"/>
            </a:lvl3pPr>
            <a:lvl4pPr latinLnBrk="0">
              <a:defRPr lang="nb-NO" sz="1600"/>
            </a:lvl4pPr>
            <a:lvl5pPr latinLnBrk="0">
              <a:defRPr lang="nb-NO" sz="1600"/>
            </a:lvl5pPr>
            <a:lvl6pPr latinLnBrk="0">
              <a:defRPr lang="nb-NO" sz="1800"/>
            </a:lvl6pPr>
            <a:lvl7pPr latinLnBrk="0">
              <a:defRPr lang="nb-NO" sz="1800"/>
            </a:lvl7pPr>
            <a:lvl8pPr latinLnBrk="0">
              <a:defRPr lang="nb-NO" sz="1800"/>
            </a:lvl8pPr>
            <a:lvl9pPr latinLnBrk="0">
              <a:defRPr lang="nb-NO"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Innholdsplass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 latinLnBrk="0">
              <a:defRPr lang="nb-NO" sz="2400"/>
            </a:lvl1pPr>
            <a:lvl2pPr latinLnBrk="0">
              <a:defRPr lang="nb-NO" sz="2000"/>
            </a:lvl2pPr>
            <a:lvl3pPr latinLnBrk="0">
              <a:defRPr lang="nb-NO" sz="1800"/>
            </a:lvl3pPr>
            <a:lvl4pPr latinLnBrk="0">
              <a:defRPr lang="nb-NO" sz="1600"/>
            </a:lvl4pPr>
            <a:lvl5pPr latinLnBrk="0">
              <a:defRPr lang="nb-NO" sz="1600"/>
            </a:lvl5pPr>
            <a:lvl6pPr latinLnBrk="0">
              <a:defRPr lang="nb-NO" sz="1800"/>
            </a:lvl6pPr>
            <a:lvl7pPr latinLnBrk="0">
              <a:defRPr lang="nb-NO" sz="1800"/>
            </a:lvl7pPr>
            <a:lvl8pPr latinLnBrk="0">
              <a:defRPr lang="nb-NO" sz="1800"/>
            </a:lvl8pPr>
            <a:lvl9pPr latinLnBrk="0">
              <a:defRPr lang="nb-NO"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Datoplass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t>4/18/2026</a:t>
            </a:fld>
            <a:endParaRPr lang="nb-NO"/>
          </a:p>
        </p:txBody>
      </p:sp>
      <p:sp>
        <p:nvSpPr>
          <p:cNvPr id="6" name="Bunntekstplass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825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plassholder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nb-NO" sz="2400" b="1"/>
            </a:lvl1pPr>
            <a:lvl2pPr marL="457200" indent="0" latinLnBrk="0">
              <a:buNone/>
              <a:defRPr lang="nb-NO" sz="2000" b="1"/>
            </a:lvl2pPr>
            <a:lvl3pPr marL="914400" indent="0" latinLnBrk="0">
              <a:buNone/>
              <a:defRPr lang="nb-NO" sz="1800" b="1"/>
            </a:lvl3pPr>
            <a:lvl4pPr marL="1371600" indent="0" latinLnBrk="0">
              <a:buNone/>
              <a:defRPr lang="nb-NO" sz="1600" b="1"/>
            </a:lvl4pPr>
            <a:lvl5pPr marL="1828800" indent="0" latinLnBrk="0">
              <a:buNone/>
              <a:defRPr lang="nb-NO" sz="1600" b="1"/>
            </a:lvl5pPr>
            <a:lvl6pPr marL="2286000" indent="0" latinLnBrk="0">
              <a:buNone/>
              <a:defRPr lang="nb-NO" sz="1600" b="1"/>
            </a:lvl6pPr>
            <a:lvl7pPr marL="2743200" indent="0" latinLnBrk="0">
              <a:buNone/>
              <a:defRPr lang="nb-NO" sz="1600" b="1"/>
            </a:lvl7pPr>
            <a:lvl8pPr marL="3200400" indent="0" latinLnBrk="0">
              <a:buNone/>
              <a:defRPr lang="nb-NO" sz="1600" b="1"/>
            </a:lvl8pPr>
            <a:lvl9pPr marL="3657600" indent="0" latinLnBrk="0">
              <a:buNone/>
              <a:defRPr lang="nb-NO"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Innholdsplassholder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 latinLnBrk="0">
              <a:defRPr lang="nb-NO" sz="2400"/>
            </a:lvl1pPr>
            <a:lvl2pPr latinLnBrk="0">
              <a:defRPr lang="nb-NO" sz="2000"/>
            </a:lvl2pPr>
            <a:lvl3pPr latinLnBrk="0">
              <a:defRPr lang="nb-NO" sz="1800"/>
            </a:lvl3pPr>
            <a:lvl4pPr latinLnBrk="0">
              <a:defRPr lang="nb-NO" sz="1600"/>
            </a:lvl4pPr>
            <a:lvl5pPr latinLnBrk="0">
              <a:defRPr lang="nb-NO" sz="1600"/>
            </a:lvl5pPr>
            <a:lvl6pPr latinLnBrk="0">
              <a:defRPr lang="nb-NO" sz="1600"/>
            </a:lvl6pPr>
            <a:lvl7pPr latinLnBrk="0">
              <a:defRPr lang="nb-NO" sz="1600"/>
            </a:lvl7pPr>
            <a:lvl8pPr latinLnBrk="0">
              <a:defRPr lang="nb-NO" sz="1600"/>
            </a:lvl8pPr>
            <a:lvl9pPr latinLnBrk="0">
              <a:defRPr lang="nb-NO"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kstplassholder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 latinLnBrk="0">
              <a:buNone/>
              <a:defRPr lang="nb-NO" sz="2400" b="1"/>
            </a:lvl1pPr>
            <a:lvl2pPr marL="457200" indent="0" latinLnBrk="0">
              <a:buNone/>
              <a:defRPr lang="nb-NO" sz="2000" b="1"/>
            </a:lvl2pPr>
            <a:lvl3pPr marL="914400" indent="0" latinLnBrk="0">
              <a:buNone/>
              <a:defRPr lang="nb-NO" sz="1800" b="1"/>
            </a:lvl3pPr>
            <a:lvl4pPr marL="1371600" indent="0" latinLnBrk="0">
              <a:buNone/>
              <a:defRPr lang="nb-NO" sz="1600" b="1"/>
            </a:lvl4pPr>
            <a:lvl5pPr marL="1828800" indent="0" latinLnBrk="0">
              <a:buNone/>
              <a:defRPr lang="nb-NO" sz="1600" b="1"/>
            </a:lvl5pPr>
            <a:lvl6pPr marL="2286000" indent="0" latinLnBrk="0">
              <a:buNone/>
              <a:defRPr lang="nb-NO" sz="1600" b="1"/>
            </a:lvl6pPr>
            <a:lvl7pPr marL="2743200" indent="0" latinLnBrk="0">
              <a:buNone/>
              <a:defRPr lang="nb-NO" sz="1600" b="1"/>
            </a:lvl7pPr>
            <a:lvl8pPr marL="3200400" indent="0" latinLnBrk="0">
              <a:buNone/>
              <a:defRPr lang="nb-NO" sz="1600" b="1"/>
            </a:lvl8pPr>
            <a:lvl9pPr marL="3657600" indent="0" latinLnBrk="0">
              <a:buNone/>
              <a:defRPr lang="nb-NO"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Innholdsplassholder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 latinLnBrk="0">
              <a:defRPr lang="nb-NO" sz="2400"/>
            </a:lvl1pPr>
            <a:lvl2pPr latinLnBrk="0">
              <a:defRPr lang="nb-NO" sz="2000"/>
            </a:lvl2pPr>
            <a:lvl3pPr latinLnBrk="0">
              <a:defRPr lang="nb-NO" sz="1800"/>
            </a:lvl3pPr>
            <a:lvl4pPr latinLnBrk="0">
              <a:defRPr lang="nb-NO" sz="1600"/>
            </a:lvl4pPr>
            <a:lvl5pPr latinLnBrk="0">
              <a:defRPr lang="nb-NO" sz="1600"/>
            </a:lvl5pPr>
            <a:lvl6pPr latinLnBrk="0">
              <a:defRPr lang="nb-NO" sz="1600"/>
            </a:lvl6pPr>
            <a:lvl7pPr latinLnBrk="0">
              <a:defRPr lang="nb-NO" sz="1600"/>
            </a:lvl7pPr>
            <a:lvl8pPr latinLnBrk="0">
              <a:defRPr lang="nb-NO" sz="1600"/>
            </a:lvl8pPr>
            <a:lvl9pPr latinLnBrk="0">
              <a:defRPr lang="nb-NO"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Datoplass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t>4/18/2026</a:t>
            </a:fld>
            <a:endParaRPr lang="nb-NO"/>
          </a:p>
        </p:txBody>
      </p:sp>
      <p:sp>
        <p:nvSpPr>
          <p:cNvPr id="8" name="Bunntekstplass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30362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plass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t>4/18/2026</a:t>
            </a:fld>
            <a:endParaRPr lang="nb-NO"/>
          </a:p>
        </p:txBody>
      </p:sp>
      <p:sp>
        <p:nvSpPr>
          <p:cNvPr id="4" name="Bunntekstplass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  <p:sp>
        <p:nvSpPr>
          <p:cNvPr id="6" name="Tit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26846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verd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plass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t>4/18/2026</a:t>
            </a:fld>
            <a:endParaRPr lang="nb-NO"/>
          </a:p>
        </p:txBody>
      </p:sp>
      <p:sp>
        <p:nvSpPr>
          <p:cNvPr id="3" name="Bunntekstplass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989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 latinLnBrk="0">
              <a:defRPr lang="nb-NO" sz="3200" b="0"/>
            </a:lvl1pPr>
          </a:lstStyle>
          <a:p>
            <a:r>
              <a:rPr lang="nb-NO"/>
              <a:t>Klikk for å redigere tittelstiler i malen</a:t>
            </a:r>
          </a:p>
        </p:txBody>
      </p:sp>
      <p:sp>
        <p:nvSpPr>
          <p:cNvPr id="3" name="Innholdsplass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>
            <a:normAutofit/>
          </a:bodyPr>
          <a:lstStyle>
            <a:lvl1pPr latinLnBrk="0">
              <a:defRPr lang="nb-NO" sz="2400"/>
            </a:lvl1pPr>
            <a:lvl2pPr latinLnBrk="0">
              <a:defRPr lang="nb-NO" sz="2000"/>
            </a:lvl2pPr>
            <a:lvl3pPr latinLnBrk="0">
              <a:defRPr lang="nb-NO" sz="1800"/>
            </a:lvl3pPr>
            <a:lvl4pPr latinLnBrk="0">
              <a:defRPr lang="nb-NO" sz="1600"/>
            </a:lvl4pPr>
            <a:lvl5pPr latinLnBrk="0">
              <a:defRPr lang="nb-NO" sz="1600"/>
            </a:lvl5pPr>
            <a:lvl6pPr latinLnBrk="0">
              <a:defRPr lang="nb-NO" sz="2000"/>
            </a:lvl6pPr>
            <a:lvl7pPr latinLnBrk="0">
              <a:defRPr lang="nb-NO" sz="2000"/>
            </a:lvl7pPr>
            <a:lvl8pPr latinLnBrk="0">
              <a:defRPr lang="nb-NO" sz="2000"/>
            </a:lvl8pPr>
            <a:lvl9pPr latinLnBrk="0">
              <a:defRPr lang="nb-NO"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Tekstplass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buNone/>
              <a:defRPr lang="nb-NO" sz="1400"/>
            </a:lvl1pPr>
            <a:lvl2pPr marL="457200" indent="0" latinLnBrk="0">
              <a:buNone/>
              <a:defRPr lang="nb-NO" sz="1200"/>
            </a:lvl2pPr>
            <a:lvl3pPr marL="914400" indent="0" latinLnBrk="0">
              <a:buNone/>
              <a:defRPr lang="nb-NO" sz="1000"/>
            </a:lvl3pPr>
            <a:lvl4pPr marL="1371600" indent="0" latinLnBrk="0">
              <a:buNone/>
              <a:defRPr lang="nb-NO" sz="900"/>
            </a:lvl4pPr>
            <a:lvl5pPr marL="1828800" indent="0" latinLnBrk="0">
              <a:buNone/>
              <a:defRPr lang="nb-NO" sz="900"/>
            </a:lvl5pPr>
            <a:lvl6pPr marL="2286000" indent="0" latinLnBrk="0">
              <a:buNone/>
              <a:defRPr lang="nb-NO" sz="900"/>
            </a:lvl6pPr>
            <a:lvl7pPr marL="2743200" indent="0" latinLnBrk="0">
              <a:buNone/>
              <a:defRPr lang="nb-NO" sz="900"/>
            </a:lvl7pPr>
            <a:lvl8pPr marL="3200400" indent="0" latinLnBrk="0">
              <a:buNone/>
              <a:defRPr lang="nb-NO" sz="900"/>
            </a:lvl8pPr>
            <a:lvl9pPr marL="3657600" indent="0" latinLnBrk="0">
              <a:buNone/>
              <a:defRPr lang="nb-NO"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oplass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t>4/18/2026</a:t>
            </a:fld>
            <a:endParaRPr lang="nb-NO"/>
          </a:p>
        </p:txBody>
      </p:sp>
      <p:sp>
        <p:nvSpPr>
          <p:cNvPr id="6" name="Bunntekstplass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610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 latinLnBrk="0">
              <a:defRPr lang="nb-NO" sz="3200" b="0"/>
            </a:lvl1pPr>
          </a:lstStyle>
          <a:p>
            <a:r>
              <a:rPr lang="nb-NO"/>
              <a:t>Klikk for å redigere tittelstiler i malen</a:t>
            </a:r>
          </a:p>
        </p:txBody>
      </p:sp>
      <p:sp>
        <p:nvSpPr>
          <p:cNvPr id="3" name="Bildeplass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nb-NO" sz="2400"/>
            </a:lvl1pPr>
            <a:lvl2pPr marL="457200" indent="0" latinLnBrk="0">
              <a:buNone/>
              <a:defRPr lang="nb-NO" sz="2800"/>
            </a:lvl2pPr>
            <a:lvl3pPr marL="914400" indent="0" latinLnBrk="0">
              <a:buNone/>
              <a:defRPr lang="nb-NO" sz="2400"/>
            </a:lvl3pPr>
            <a:lvl4pPr marL="1371600" indent="0" latinLnBrk="0">
              <a:buNone/>
              <a:defRPr lang="nb-NO" sz="2000"/>
            </a:lvl4pPr>
            <a:lvl5pPr marL="1828800" indent="0" latinLnBrk="0">
              <a:buNone/>
              <a:defRPr lang="nb-NO" sz="2000"/>
            </a:lvl5pPr>
            <a:lvl6pPr marL="2286000" indent="0" latinLnBrk="0">
              <a:buNone/>
              <a:defRPr lang="nb-NO" sz="2000"/>
            </a:lvl6pPr>
            <a:lvl7pPr marL="2743200" indent="0" latinLnBrk="0">
              <a:buNone/>
              <a:defRPr lang="nb-NO" sz="2000"/>
            </a:lvl7pPr>
            <a:lvl8pPr marL="3200400" indent="0" latinLnBrk="0">
              <a:buNone/>
              <a:defRPr lang="nb-NO" sz="2000"/>
            </a:lvl8pPr>
            <a:lvl9pPr marL="3657600" indent="0" latinLnBrk="0">
              <a:buNone/>
              <a:defRPr lang="nb-NO" sz="2000"/>
            </a:lvl9pPr>
          </a:lstStyle>
          <a:p>
            <a:r>
              <a:rPr lang="nb-NO"/>
              <a:t>Klikk ikon for å legge til bilde</a:t>
            </a:r>
          </a:p>
        </p:txBody>
      </p:sp>
      <p:sp>
        <p:nvSpPr>
          <p:cNvPr id="4" name="Tekstplass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 latinLnBrk="0">
              <a:lnSpc>
                <a:spcPct val="100000"/>
              </a:lnSpc>
              <a:buNone/>
              <a:defRPr lang="nb-NO" sz="1400"/>
            </a:lvl1pPr>
            <a:lvl2pPr marL="457200" indent="0" latinLnBrk="0">
              <a:buNone/>
              <a:defRPr lang="nb-NO" sz="1200"/>
            </a:lvl2pPr>
            <a:lvl3pPr marL="914400" indent="0" latinLnBrk="0">
              <a:buNone/>
              <a:defRPr lang="nb-NO" sz="1000"/>
            </a:lvl3pPr>
            <a:lvl4pPr marL="1371600" indent="0" latinLnBrk="0">
              <a:buNone/>
              <a:defRPr lang="nb-NO" sz="900"/>
            </a:lvl4pPr>
            <a:lvl5pPr marL="1828800" indent="0" latinLnBrk="0">
              <a:buNone/>
              <a:defRPr lang="nb-NO" sz="900"/>
            </a:lvl5pPr>
            <a:lvl6pPr marL="2286000" indent="0" latinLnBrk="0">
              <a:buNone/>
              <a:defRPr lang="nb-NO" sz="900"/>
            </a:lvl6pPr>
            <a:lvl7pPr marL="2743200" indent="0" latinLnBrk="0">
              <a:buNone/>
              <a:defRPr lang="nb-NO" sz="900"/>
            </a:lvl7pPr>
            <a:lvl8pPr marL="3200400" indent="0" latinLnBrk="0">
              <a:buNone/>
              <a:defRPr lang="nb-NO" sz="900"/>
            </a:lvl8pPr>
            <a:lvl9pPr marL="3657600" indent="0" latinLnBrk="0">
              <a:buNone/>
              <a:defRPr lang="nb-NO"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oplass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t>4/18/2026</a:t>
            </a:fld>
            <a:endParaRPr lang="nb-NO"/>
          </a:p>
        </p:txBody>
      </p:sp>
      <p:sp>
        <p:nvSpPr>
          <p:cNvPr id="6" name="Bunntekstplass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8247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plass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tittelstiler i malen</a:t>
            </a:r>
          </a:p>
        </p:txBody>
      </p:sp>
      <p:sp>
        <p:nvSpPr>
          <p:cNvPr id="3" name="Tekstplass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Datoplass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nb-NO"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t>4/18/2026</a:t>
            </a:fld>
            <a:endParaRPr lang="nb-NO"/>
          </a:p>
        </p:txBody>
      </p:sp>
      <p:sp>
        <p:nvSpPr>
          <p:cNvPr id="5" name="Bunntekstplass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nb-NO"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nb-NO"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490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63" r:id="rId13"/>
    <p:sldLayoutId id="2147483662" r:id="rId14"/>
    <p:sldLayoutId id="2147483665" r:id="rId15"/>
    <p:sldLayoutId id="2147483672" r:id="rId16"/>
    <p:sldLayoutId id="2147483673" r:id="rId17"/>
    <p:sldLayoutId id="2147483674" r:id="rId18"/>
    <p:sldLayoutId id="2147483676" r:id="rId19"/>
    <p:sldLayoutId id="2147483705" r:id="rId20"/>
    <p:sldLayoutId id="2147483706" r:id="rId21"/>
    <p:sldLayoutId id="2147483707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b-NO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lang="nb-NO"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lang="nb-NO"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lang="nb-NO"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lang="nb-NO"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lang="nb-NO"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nb-NO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nb-NO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nb-NO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nb-NO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nb-NO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69CC734-156E-30BE-BF4D-3A9CC12E9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667" y="1195532"/>
            <a:ext cx="7446666" cy="4466935"/>
          </a:xfrm>
        </p:spPr>
        <p:txBody>
          <a:bodyPr>
            <a:normAutofit/>
          </a:bodyPr>
          <a:lstStyle/>
          <a:p>
            <a:pPr algn="ctr"/>
            <a:r>
              <a:rPr lang="nb-NO" b="0" dirty="0">
                <a:solidFill>
                  <a:srgbClr val="FF0000"/>
                </a:solidFill>
              </a:rPr>
              <a:t>Dette er et eksempel, </a:t>
            </a:r>
            <a:br>
              <a:rPr lang="nb-NO" b="0" dirty="0">
                <a:solidFill>
                  <a:srgbClr val="FF0000"/>
                </a:solidFill>
              </a:rPr>
            </a:br>
            <a:r>
              <a:rPr lang="nb-NO" b="0" dirty="0">
                <a:solidFill>
                  <a:srgbClr val="FF0000"/>
                </a:solidFill>
              </a:rPr>
              <a:t>og kan brukes som mal:</a:t>
            </a:r>
            <a:br>
              <a:rPr lang="nb-NO" b="0" dirty="0"/>
            </a:br>
            <a:br>
              <a:rPr lang="nb-NO" b="0" dirty="0"/>
            </a:br>
            <a:r>
              <a:rPr lang="nb-NO" b="0" dirty="0"/>
              <a:t>Presentasjon med informasjon om biblioteket og </a:t>
            </a:r>
            <a:r>
              <a:rPr lang="nb-NO" b="0" dirty="0" err="1"/>
              <a:t>årshjul</a:t>
            </a:r>
            <a:r>
              <a:rPr lang="nb-NO" b="0" dirty="0"/>
              <a:t> </a:t>
            </a:r>
            <a:br>
              <a:rPr lang="nb-NO" b="0" dirty="0"/>
            </a:br>
            <a:r>
              <a:rPr lang="nb-NO" b="0" dirty="0"/>
              <a:t>– kan brukes ved skolestart, i informasjonsmøter med </a:t>
            </a:r>
            <a:r>
              <a:rPr lang="nb-NO" dirty="0"/>
              <a:t>elever</a:t>
            </a:r>
            <a:endParaRPr lang="nb-NO" b="0" dirty="0"/>
          </a:p>
        </p:txBody>
      </p:sp>
    </p:spTree>
    <p:extLst>
      <p:ext uri="{BB962C8B-B14F-4D97-AF65-F5344CB8AC3E}">
        <p14:creationId xmlns:p14="http://schemas.microsoft.com/office/powerpoint/2010/main" val="141441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2893986-BF14-45EA-A0C3-1041423D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051" y="326129"/>
            <a:ext cx="9414841" cy="1107996"/>
          </a:xfrm>
        </p:spPr>
        <p:txBody>
          <a:bodyPr anchor="ctr">
            <a:normAutofit/>
          </a:bodyPr>
          <a:lstStyle/>
          <a:p>
            <a:r>
              <a:rPr lang="nb-NO" dirty="0"/>
              <a:t>SKOLEBIBLIOTEKET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5F8D6E0-552F-43F2-A944-DFE27CB737B0}"/>
              </a:ext>
            </a:extLst>
          </p:cNvPr>
          <p:cNvSpPr/>
          <p:nvPr/>
        </p:nvSpPr>
        <p:spPr>
          <a:xfrm>
            <a:off x="6008913" y="3326216"/>
            <a:ext cx="38585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2800" dirty="0">
                <a:solidFill>
                  <a:srgbClr val="7F7F7F"/>
                </a:solidFill>
                <a:latin typeface="Calibri" panose="020F0502020204030204" pitchFamily="34" charset="0"/>
              </a:rPr>
              <a:t>Åpent 8.00 – 15.30</a:t>
            </a:r>
            <a:br>
              <a:rPr lang="nb-NO" sz="2800" dirty="0">
                <a:solidFill>
                  <a:srgbClr val="7F7F7F"/>
                </a:solidFill>
                <a:latin typeface="Calibri" panose="020F0502020204030204" pitchFamily="34" charset="0"/>
              </a:rPr>
            </a:br>
            <a:endParaRPr lang="nb-NO" sz="2800" dirty="0">
              <a:solidFill>
                <a:srgbClr val="7F7F7F"/>
              </a:solidFill>
              <a:latin typeface="Calibri" panose="020F0502020204030204" pitchFamily="34" charset="0"/>
            </a:endParaRPr>
          </a:p>
          <a:p>
            <a:pPr fontAlgn="base"/>
            <a:r>
              <a:rPr lang="nb-NO" sz="2800" dirty="0">
                <a:solidFill>
                  <a:srgbClr val="7F7F7F"/>
                </a:solidFill>
                <a:latin typeface="Calibri" panose="020F0502020204030204" pitchFamily="34" charset="0"/>
              </a:rPr>
              <a:t>Glemt bok?</a:t>
            </a:r>
            <a:br>
              <a:rPr lang="nb-NO" sz="2800" dirty="0">
                <a:solidFill>
                  <a:srgbClr val="7F7F7F"/>
                </a:solidFill>
                <a:latin typeface="Calibri" panose="020F0502020204030204" pitchFamily="34" charset="0"/>
              </a:rPr>
            </a:br>
            <a:r>
              <a:rPr lang="nb-NO" sz="2800" dirty="0">
                <a:solidFill>
                  <a:srgbClr val="7F7F7F"/>
                </a:solidFill>
                <a:latin typeface="Calibri" panose="020F0502020204030204" pitchFamily="34" charset="0"/>
              </a:rPr>
              <a:t>Du får låne, hvis vi har.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C653C18-7165-7AC3-0A71-3EE289F66E90}"/>
              </a:ext>
            </a:extLst>
          </p:cNvPr>
          <p:cNvSpPr/>
          <p:nvPr/>
        </p:nvSpPr>
        <p:spPr>
          <a:xfrm>
            <a:off x="9404973" y="2076086"/>
            <a:ext cx="15075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rgbClr val="FF0000"/>
                </a:solidFill>
              </a:rPr>
              <a:t>[</a:t>
            </a:r>
            <a:r>
              <a:rPr lang="nb-NO" sz="1200" i="1" dirty="0">
                <a:solidFill>
                  <a:srgbClr val="FF0000"/>
                </a:solidFill>
              </a:rPr>
              <a:t>sett inn bilde, navn og kontaktinfo om bibliotekaren</a:t>
            </a:r>
            <a:r>
              <a:rPr lang="nb-NO" sz="1200" dirty="0">
                <a:solidFill>
                  <a:srgbClr val="FF0000"/>
                </a:solidFill>
              </a:rPr>
              <a:t>]</a:t>
            </a:r>
          </a:p>
        </p:txBody>
      </p:sp>
      <p:pic>
        <p:nvPicPr>
          <p:cNvPr id="2" name="Plassholder for innhold 6">
            <a:extLst>
              <a:ext uri="{FF2B5EF4-FFF2-40B4-BE49-F238E27FC236}">
                <a16:creationId xmlns:a16="http://schemas.microsoft.com/office/drawing/2014/main" id="{8F9D18F2-7909-6A50-302A-7AA7253DD2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0051" y="2559650"/>
            <a:ext cx="4483804" cy="3349014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9F617DB6-62B6-B704-6CEC-51A657E3A789}"/>
              </a:ext>
            </a:extLst>
          </p:cNvPr>
          <p:cNvSpPr txBox="1"/>
          <p:nvPr/>
        </p:nvSpPr>
        <p:spPr>
          <a:xfrm>
            <a:off x="940051" y="2010838"/>
            <a:ext cx="4483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b-NO" sz="2800" dirty="0">
                <a:solidFill>
                  <a:schemeClr val="tx2">
                    <a:lumMod val="75000"/>
                  </a:schemeClr>
                </a:solidFill>
              </a:rPr>
              <a:t>HER ER </a:t>
            </a:r>
            <a:r>
              <a:rPr lang="nb-NO" sz="2800" b="1" dirty="0">
                <a:solidFill>
                  <a:schemeClr val="tx2">
                    <a:lumMod val="75000"/>
                  </a:schemeClr>
                </a:solidFill>
              </a:rPr>
              <a:t>ALLE </a:t>
            </a:r>
            <a:r>
              <a:rPr lang="nb-NO" sz="2800" dirty="0">
                <a:solidFill>
                  <a:schemeClr val="tx2">
                    <a:lumMod val="75000"/>
                  </a:schemeClr>
                </a:solidFill>
              </a:rPr>
              <a:t>VELKOMMEN !</a:t>
            </a:r>
          </a:p>
        </p:txBody>
      </p:sp>
    </p:spTree>
    <p:extLst>
      <p:ext uri="{BB962C8B-B14F-4D97-AF65-F5344CB8AC3E}">
        <p14:creationId xmlns:p14="http://schemas.microsoft.com/office/powerpoint/2010/main" val="1222882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33372-72EA-F7E6-1B0E-C3B55121A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8F8A99D-8820-EF32-DDD6-3B2D88EFF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051" y="326129"/>
            <a:ext cx="9414841" cy="1107996"/>
          </a:xfrm>
        </p:spPr>
        <p:txBody>
          <a:bodyPr anchor="ctr">
            <a:normAutofit/>
          </a:bodyPr>
          <a:lstStyle/>
          <a:p>
            <a:r>
              <a:rPr lang="nb-NO" dirty="0"/>
              <a:t>SKOLEBIBLIOTEKET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85F609A-9A07-29CF-322C-D065B591329F}"/>
              </a:ext>
            </a:extLst>
          </p:cNvPr>
          <p:cNvSpPr/>
          <p:nvPr/>
        </p:nvSpPr>
        <p:spPr>
          <a:xfrm>
            <a:off x="897604" y="2230946"/>
            <a:ext cx="4749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i="1" dirty="0">
                <a:solidFill>
                  <a:srgbClr val="FF0000"/>
                </a:solidFill>
                <a:latin typeface="Calibri" panose="020F0502020204030204" pitchFamily="34" charset="0"/>
              </a:rPr>
              <a:t>[her kan du legge inn bilder og informasjon om bibliotekets tilbud for elevene]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132EBD5F-3207-D964-8673-87D1BBF01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058" y="428502"/>
            <a:ext cx="4472538" cy="610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59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0F7DE-EEE0-4E97-0447-E01584CBC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FC11C1F-BD53-D9E3-0FE5-6D5DDC66F620}"/>
              </a:ext>
            </a:extLst>
          </p:cNvPr>
          <p:cNvSpPr/>
          <p:nvPr/>
        </p:nvSpPr>
        <p:spPr>
          <a:xfrm>
            <a:off x="1003123" y="680030"/>
            <a:ext cx="65484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LÆREBØKER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A58926A-4C09-A9B8-F367-7E0EE281FE3E}"/>
              </a:ext>
            </a:extLst>
          </p:cNvPr>
          <p:cNvSpPr/>
          <p:nvPr/>
        </p:nvSpPr>
        <p:spPr>
          <a:xfrm>
            <a:off x="1003123" y="1532289"/>
            <a:ext cx="6076946" cy="2805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chemeClr val="tx2">
                    <a:lumMod val="75000"/>
                  </a:schemeClr>
                </a:solidFill>
              </a:rPr>
              <a:t>Du låner gratis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chemeClr val="tx2">
                    <a:lumMod val="75000"/>
                  </a:schemeClr>
                </a:solidFill>
              </a:rPr>
              <a:t>Tilhører skolen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chemeClr val="tx2">
                    <a:lumMod val="75000"/>
                  </a:schemeClr>
                </a:solidFill>
              </a:rPr>
              <a:t>Leveres inn før sommerferien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chemeClr val="tx2">
                    <a:lumMod val="75000"/>
                  </a:schemeClr>
                </a:solidFill>
              </a:rPr>
              <a:t>Leveres hvis du slutter på skolen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chemeClr val="tx2">
                    <a:lumMod val="75000"/>
                  </a:schemeClr>
                </a:solidFill>
              </a:rPr>
              <a:t>Du må betale for boka hvis du ikke leverer</a:t>
            </a:r>
          </a:p>
        </p:txBody>
      </p:sp>
      <p:pic>
        <p:nvPicPr>
          <p:cNvPr id="4" name="Plassholder for innhold 6">
            <a:extLst>
              <a:ext uri="{FF2B5EF4-FFF2-40B4-BE49-F238E27FC236}">
                <a16:creationId xmlns:a16="http://schemas.microsoft.com/office/drawing/2014/main" id="{C0D54CE4-CA02-3A46-BE4E-0B9F791EBF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98" y="1378409"/>
            <a:ext cx="4150433" cy="3112825"/>
          </a:xfr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84D96C10-0C98-AB52-7AC8-908437F47134}"/>
              </a:ext>
            </a:extLst>
          </p:cNvPr>
          <p:cNvSpPr txBox="1"/>
          <p:nvPr/>
        </p:nvSpPr>
        <p:spPr>
          <a:xfrm>
            <a:off x="1003123" y="4649917"/>
            <a:ext cx="10407508" cy="135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400" i="1" dirty="0"/>
              <a:t>Hjemmel: Forskrift om Felles ordensreglement ved de videregående skolene i Trøndelag § 5, samt alminnelige erstatningsrettslige regler, herunder skadeserstatningsloven og ulovfestet erstatningsrett. Skolene kan også ha egne tilleggs punkter i ordensreglementet som gjelder den aktuelle skole læremidler og annet materiell er lånt fra. Felles ordensreglement er vedtatt av fylkestinget i Trøndelag 13/6-18 (sak 108/18). Gjeldende fra 1. august 2018</a:t>
            </a:r>
          </a:p>
        </p:txBody>
      </p:sp>
    </p:spTree>
    <p:extLst>
      <p:ext uri="{BB962C8B-B14F-4D97-AF65-F5344CB8AC3E}">
        <p14:creationId xmlns:p14="http://schemas.microsoft.com/office/powerpoint/2010/main" val="4182422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479502" y="680030"/>
            <a:ext cx="82211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32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UTLEVERING AV LÆREBØKER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ACC25BD-A07D-410E-A956-440211C8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80" y="1929052"/>
            <a:ext cx="3339796" cy="183175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E3D656BE-C06F-40D2-93D1-7385D049F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584" y="1929052"/>
            <a:ext cx="3105376" cy="1208201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0524D3D8-BA0E-42F1-8016-1CDF66FBF3E8}"/>
              </a:ext>
            </a:extLst>
          </p:cNvPr>
          <p:cNvSpPr/>
          <p:nvPr/>
        </p:nvSpPr>
        <p:spPr>
          <a:xfrm>
            <a:off x="5081721" y="3333092"/>
            <a:ext cx="6548477" cy="2251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chemeClr val="tx2">
                    <a:lumMod val="75000"/>
                  </a:schemeClr>
                </a:solidFill>
              </a:rPr>
              <a:t>Hver bok har en unik strekkode og RFID-merke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chemeClr val="tx2">
                    <a:lumMod val="75000"/>
                  </a:schemeClr>
                </a:solidFill>
              </a:rPr>
              <a:t>Dette registreres på låneren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solidFill>
                  <a:schemeClr val="tx2">
                    <a:lumMod val="75000"/>
                  </a:schemeClr>
                </a:solidFill>
              </a:rPr>
              <a:t>Man må levere akkurat den boka man lånte ved skolestart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C5A0CE8-3F44-4B8F-8399-DF27B9523BF1}"/>
              </a:ext>
            </a:extLst>
          </p:cNvPr>
          <p:cNvSpPr/>
          <p:nvPr/>
        </p:nvSpPr>
        <p:spPr>
          <a:xfrm>
            <a:off x="1082380" y="3963207"/>
            <a:ext cx="3339796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b-NO" dirty="0">
                <a:solidFill>
                  <a:schemeClr val="accent4">
                    <a:lumMod val="50000"/>
                  </a:schemeClr>
                </a:solidFill>
              </a:rPr>
              <a:t>ETTER at du har hentet bøkene: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nb-NO" dirty="0">
                <a:solidFill>
                  <a:schemeClr val="accent4">
                    <a:lumMod val="50000"/>
                  </a:schemeClr>
                </a:solidFill>
              </a:rPr>
              <a:t>SKRIV </a:t>
            </a:r>
            <a:r>
              <a:rPr lang="nb-NO" b="1" u="sng" dirty="0">
                <a:solidFill>
                  <a:schemeClr val="accent4">
                    <a:lumMod val="50000"/>
                  </a:schemeClr>
                </a:solidFill>
              </a:rPr>
              <a:t>NAVN, KLASSE, ÅR</a:t>
            </a:r>
            <a:r>
              <a:rPr lang="nb-NO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nb-NO" dirty="0">
                <a:solidFill>
                  <a:schemeClr val="accent4">
                    <a:lumMod val="50000"/>
                  </a:schemeClr>
                </a:solidFill>
              </a:rPr>
              <a:t>I ALLE BØKENE!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A7347CC-2ACD-4E09-AFB0-75E784440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779" y="1929052"/>
            <a:ext cx="1610934" cy="120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357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2893986-BF14-45EA-A0C3-1041423DB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20" y="628641"/>
            <a:ext cx="10515600" cy="821528"/>
          </a:xfrm>
        </p:spPr>
        <p:txBody>
          <a:bodyPr>
            <a:normAutofit fontScale="90000"/>
          </a:bodyPr>
          <a:lstStyle/>
          <a:p>
            <a:r>
              <a:rPr lang="nb-NO" dirty="0">
                <a:solidFill>
                  <a:schemeClr val="tx2">
                    <a:lumMod val="75000"/>
                  </a:schemeClr>
                </a:solidFill>
              </a:rPr>
              <a:t>UTLEVERING AV LÆREBØKER – DU GÅR MED KLASSEN DIN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D2DD958-9E33-4E98-94A5-8F4B0B2F6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9649" y="1581955"/>
            <a:ext cx="2671941" cy="4518271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nb-NO" sz="2000" dirty="0"/>
              <a:t>Rekkefølge:</a:t>
            </a:r>
            <a:br>
              <a:rPr lang="nb-NO" sz="2000" dirty="0"/>
            </a:br>
            <a:r>
              <a:rPr lang="nb-NO" sz="2000" dirty="0"/>
              <a:t>VG3</a:t>
            </a:r>
            <a:br>
              <a:rPr lang="nb-NO" sz="2000" dirty="0"/>
            </a:br>
            <a:r>
              <a:rPr lang="nb-NO" sz="2000" dirty="0"/>
              <a:t>VG2</a:t>
            </a:r>
            <a:br>
              <a:rPr lang="nb-NO" sz="2000" dirty="0"/>
            </a:br>
            <a:r>
              <a:rPr lang="nb-NO" sz="2000" dirty="0"/>
              <a:t>VG1</a:t>
            </a:r>
          </a:p>
          <a:p>
            <a:pPr lvl="0">
              <a:lnSpc>
                <a:spcPct val="100000"/>
              </a:lnSpc>
            </a:pPr>
            <a:r>
              <a:rPr lang="nb-NO" sz="2000" dirty="0"/>
              <a:t>Kontaktlærer får plan for når din klasse skal hente bøker</a:t>
            </a:r>
          </a:p>
          <a:p>
            <a:pPr lvl="0">
              <a:lnSpc>
                <a:spcPct val="100000"/>
              </a:lnSpc>
            </a:pPr>
            <a:endParaRPr lang="nb-NO" sz="2000" dirty="0"/>
          </a:p>
          <a:p>
            <a:pPr lvl="0">
              <a:lnSpc>
                <a:spcPct val="100000"/>
              </a:lnSpc>
            </a:pPr>
            <a:r>
              <a:rPr lang="nb-NO" sz="2000" dirty="0"/>
              <a:t>Biblioteket holdes stengt for vanlig bruk under lærebokutleveringen</a:t>
            </a:r>
          </a:p>
        </p:txBody>
      </p:sp>
      <p:pic>
        <p:nvPicPr>
          <p:cNvPr id="5" name="Bilde 4" descr="Et bilde som inneholder tekst, scene&#10;&#10;Automatisk generert beskrivelse">
            <a:extLst>
              <a:ext uri="{FF2B5EF4-FFF2-40B4-BE49-F238E27FC236}">
                <a16:creationId xmlns:a16="http://schemas.microsoft.com/office/drawing/2014/main" id="{7EAA0F5B-8BFF-417D-B671-DFF62669AF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20" y="1589256"/>
            <a:ext cx="7918537" cy="2251834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987ED90-7CE1-D282-0C0B-CB2FF54DE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0003" y="4191870"/>
            <a:ext cx="2251834" cy="1688876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43CF9932-755C-BAE5-7116-1AAD560809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06300" y="4205545"/>
            <a:ext cx="2251836" cy="1688877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C0BC92E-1153-DE2F-C8B6-FD8FAB0FDC5D}"/>
              </a:ext>
            </a:extLst>
          </p:cNvPr>
          <p:cNvSpPr txBox="1"/>
          <p:nvPr/>
        </p:nvSpPr>
        <p:spPr>
          <a:xfrm>
            <a:off x="2587324" y="3924065"/>
            <a:ext cx="2756737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nb-NO" sz="1800" dirty="0">
                <a:solidFill>
                  <a:schemeClr val="accent4">
                    <a:lumMod val="50000"/>
                  </a:schemeClr>
                </a:solidFill>
              </a:rPr>
              <a:t>Hent bøker på pallen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nb-NO" sz="1800" dirty="0">
                <a:solidFill>
                  <a:schemeClr val="accent4">
                    <a:lumMod val="50000"/>
                  </a:schemeClr>
                </a:solidFill>
              </a:rPr>
              <a:t>Still deg i kø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nb-NO" dirty="0">
                <a:solidFill>
                  <a:schemeClr val="accent4">
                    <a:lumMod val="50000"/>
                  </a:schemeClr>
                </a:solidFill>
              </a:rPr>
              <a:t>Gjør klart </a:t>
            </a:r>
            <a:r>
              <a:rPr lang="nb-NO" dirty="0" err="1">
                <a:solidFill>
                  <a:schemeClr val="accent4">
                    <a:lumMod val="50000"/>
                  </a:schemeClr>
                </a:solidFill>
              </a:rPr>
              <a:t>pocket</a:t>
            </a:r>
            <a:r>
              <a:rPr lang="nb-NO" dirty="0">
                <a:solidFill>
                  <a:schemeClr val="accent4">
                    <a:lumMod val="50000"/>
                  </a:schemeClr>
                </a:solidFill>
              </a:rPr>
              <a:t>-ID</a:t>
            </a:r>
            <a:endParaRPr lang="nb-NO" sz="18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nb-NO" dirty="0">
                <a:solidFill>
                  <a:schemeClr val="accent4">
                    <a:lumMod val="50000"/>
                  </a:schemeClr>
                </a:solidFill>
              </a:rPr>
              <a:t>Bøkene</a:t>
            </a:r>
            <a:r>
              <a:rPr lang="nb-NO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nb-NO" sz="1800" dirty="0" err="1">
                <a:solidFill>
                  <a:schemeClr val="accent4">
                    <a:lumMod val="50000"/>
                  </a:schemeClr>
                </a:solidFill>
              </a:rPr>
              <a:t>scannes</a:t>
            </a:r>
            <a:r>
              <a:rPr lang="nb-NO" sz="1800" dirty="0">
                <a:solidFill>
                  <a:schemeClr val="accent4">
                    <a:lumMod val="50000"/>
                  </a:schemeClr>
                </a:solidFill>
              </a:rPr>
              <a:t> og registreres da på deg</a:t>
            </a:r>
            <a:endParaRPr lang="nb-NO" sz="1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3309DF7-C4C8-4EC8-9DFE-65F95F7CB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25" y="3309124"/>
            <a:ext cx="1688878" cy="309043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476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D03AB-0A60-E16F-5C8E-13FBCD399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8E20DDE-3256-9400-0AA7-1FED28AE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051" y="326129"/>
            <a:ext cx="9414841" cy="1107996"/>
          </a:xfrm>
        </p:spPr>
        <p:txBody>
          <a:bodyPr anchor="ctr">
            <a:normAutofit/>
          </a:bodyPr>
          <a:lstStyle/>
          <a:p>
            <a:r>
              <a:rPr lang="nb-NO" dirty="0"/>
              <a:t>FØLG SKOLEBIBLIOTEKET I SOME!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83397EC-7019-94FA-D877-7C977C974988}"/>
              </a:ext>
            </a:extLst>
          </p:cNvPr>
          <p:cNvSpPr/>
          <p:nvPr/>
        </p:nvSpPr>
        <p:spPr>
          <a:xfrm>
            <a:off x="940051" y="2230946"/>
            <a:ext cx="2177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i="1" dirty="0">
                <a:solidFill>
                  <a:srgbClr val="FF0000"/>
                </a:solidFill>
                <a:latin typeface="Calibri" panose="020F0502020204030204" pitchFamily="34" charset="0"/>
              </a:rPr>
              <a:t>[her kan du legge inn bilder og QR-koder til skolebibliotekets sosiale medier]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17813A3-D8EB-3471-4EF5-3182D1748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001" y="2230946"/>
            <a:ext cx="7178793" cy="369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638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Light">
  <a:themeElements>
    <a:clrScheme name="Timeline02_16x9">
      <a:dk1>
        <a:srgbClr val="7F7F7F"/>
      </a:dk1>
      <a:lt1>
        <a:srgbClr val="FFFFFF"/>
      </a:lt1>
      <a:dk2>
        <a:srgbClr val="018A92"/>
      </a:dk2>
      <a:lt2>
        <a:srgbClr val="F2F2F2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41f098b-d80c-433b-8db2-7fd91a0096c2" xsi:nil="true"/>
    <lcf76f155ced4ddcb4097134ff3c332f xmlns="9cca5b94-23d4-4adb-adf0-3370fd3d855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93B5BC04BAF94B8822E93F733FF93F" ma:contentTypeVersion="19" ma:contentTypeDescription="Opprett et nytt dokument." ma:contentTypeScope="" ma:versionID="efdde1fe47963d74f4b9dde965999068">
  <xsd:schema xmlns:xsd="http://www.w3.org/2001/XMLSchema" xmlns:xs="http://www.w3.org/2001/XMLSchema" xmlns:p="http://schemas.microsoft.com/office/2006/metadata/properties" xmlns:ns2="9cca5b94-23d4-4adb-adf0-3370fd3d855b" xmlns:ns3="a41f098b-d80c-433b-8db2-7fd91a0096c2" targetNamespace="http://schemas.microsoft.com/office/2006/metadata/properties" ma:root="true" ma:fieldsID="a6b0960442d66823087a33010972984a" ns2:_="" ns3:_="">
    <xsd:import namespace="9cca5b94-23d4-4adb-adf0-3370fd3d855b"/>
    <xsd:import namespace="a41f098b-d80c-433b-8db2-7fd91a0096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ca5b94-23d4-4adb-adf0-3370fd3d85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77bb5f2b-d4a0-4b54-bd97-63e1ab2bf3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1f098b-d80c-433b-8db2-7fd91a0096c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4b8aea7-0df9-4070-af34-ab989f7e10c4}" ma:internalName="TaxCatchAll" ma:showField="CatchAllData" ma:web="a41f098b-d80c-433b-8db2-7fd91a0096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585253-7F53-4052-8F3A-E01B867F98A7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0e9ad34d-e4cd-488d-bd52-0e1ad023f70f"/>
    <ds:schemaRef ds:uri="http://schemas.microsoft.com/office/2006/documentManagement/types"/>
    <ds:schemaRef ds:uri="http://schemas.microsoft.com/office/infopath/2007/PartnerControls"/>
    <ds:schemaRef ds:uri="5ea9ca54-56b1-4a42-a04e-15cab70bf094"/>
    <ds:schemaRef ds:uri="http://purl.org/dc/elements/1.1/"/>
    <ds:schemaRef ds:uri="http://www.w3.org/XML/1998/namespace"/>
    <ds:schemaRef ds:uri="http://purl.org/dc/dcmitype/"/>
    <ds:schemaRef ds:uri="4c1e125b-b772-4d2d-8af8-eec310c9bc7c"/>
    <ds:schemaRef ds:uri="a41f098b-d80c-433b-8db2-7fd91a0096c2"/>
    <ds:schemaRef ds:uri="9cca5b94-23d4-4adb-adf0-3370fd3d855b"/>
  </ds:schemaRefs>
</ds:datastoreItem>
</file>

<file path=customXml/itemProps2.xml><?xml version="1.0" encoding="utf-8"?>
<ds:datastoreItem xmlns:ds="http://schemas.openxmlformats.org/officeDocument/2006/customXml" ds:itemID="{6B0F9222-2CEA-4683-9CFB-D0538B9A200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436559-8CC2-44EA-B43E-04266683A8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ca5b94-23d4-4adb-adf0-3370fd3d855b"/>
    <ds:schemaRef ds:uri="a41f098b-d80c-433b-8db2-7fd91a0096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02af9dbb-aed9-4c75-94d9-8c097730bf57}" enabled="1" method="Standard" siteId="{026cbe1f-01c4-4698-a566-2fc43ebec731}" removed="0"/>
  <clbl:label id="{b6334d01-13b9-4531-a3a6-532e479d9a1a}" enabled="0" method="" siteId="{b6334d01-13b9-4531-a3a6-532e479d9a1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288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OfficeLight</vt:lpstr>
      <vt:lpstr>Dette er et eksempel,  og kan brukes som mal:  Presentasjon med informasjon om biblioteket og årshjul  – kan brukes ved skolestart, i informasjonsmøter med elever</vt:lpstr>
      <vt:lpstr>SKOLEBIBLIOTEKET</vt:lpstr>
      <vt:lpstr>SKOLEBIBLIOTEKET</vt:lpstr>
      <vt:lpstr>PowerPoint Presentation</vt:lpstr>
      <vt:lpstr>PowerPoint Presentation</vt:lpstr>
      <vt:lpstr>UTLEVERING AV LÆREBØKER – DU GÅR MED KLASSEN DIN</vt:lpstr>
      <vt:lpstr>FØLG SKOLEBIBLIOTEKET I SOME!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FRA BIBLIOTEKET</dc:title>
  <dc:creator>Anniken Bjørnes</dc:creator>
  <cp:lastModifiedBy>Anniken Bjørnes</cp:lastModifiedBy>
  <cp:revision>42</cp:revision>
  <dcterms:created xsi:type="dcterms:W3CDTF">2021-02-19T14:33:33Z</dcterms:created>
  <dcterms:modified xsi:type="dcterms:W3CDTF">2026-04-18T12:48:20Z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0x0101007093B5BC04BAF94B8822E93F733FF93F</vt:lpwstr>
  </property>
  <property fmtid="{D5CDD505-2E9C-101B-9397-08002B2CF9AE}" pid="3" name="Avdelinger">
    <vt:lpwstr/>
  </property>
  <property fmtid="{D5CDD505-2E9C-101B-9397-08002B2CF9AE}" pid="4" name="Dokumenttype">
    <vt:lpwstr/>
  </property>
  <property fmtid="{D5CDD505-2E9C-101B-9397-08002B2CF9AE}" pid="5" name="Klassifisering">
    <vt:lpwstr/>
  </property>
  <property fmtid="{D5CDD505-2E9C-101B-9397-08002B2CF9AE}" pid="6" name="MediaServiceImageTags">
    <vt:lpwstr/>
  </property>
</Properties>
</file>