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696" r:id="rId2"/>
    <p:sldMasterId id="2147483720" r:id="rId3"/>
  </p:sldMasterIdLst>
  <p:notesMasterIdLst>
    <p:notesMasterId r:id="rId53"/>
  </p:notesMasterIdLst>
  <p:handoutMasterIdLst>
    <p:handoutMasterId r:id="rId54"/>
  </p:handoutMasterIdLst>
  <p:sldIdLst>
    <p:sldId id="636" r:id="rId4"/>
    <p:sldId id="641" r:id="rId5"/>
    <p:sldId id="642" r:id="rId6"/>
    <p:sldId id="580" r:id="rId7"/>
    <p:sldId id="647" r:id="rId8"/>
    <p:sldId id="646" r:id="rId9"/>
    <p:sldId id="616" r:id="rId10"/>
    <p:sldId id="617" r:id="rId11"/>
    <p:sldId id="625" r:id="rId12"/>
    <p:sldId id="618" r:id="rId13"/>
    <p:sldId id="652" r:id="rId14"/>
    <p:sldId id="619" r:id="rId15"/>
    <p:sldId id="635" r:id="rId16"/>
    <p:sldId id="629" r:id="rId17"/>
    <p:sldId id="649" r:id="rId18"/>
    <p:sldId id="650" r:id="rId19"/>
    <p:sldId id="653" r:id="rId20"/>
    <p:sldId id="632" r:id="rId21"/>
    <p:sldId id="655" r:id="rId22"/>
    <p:sldId id="657" r:id="rId23"/>
    <p:sldId id="513" r:id="rId24"/>
    <p:sldId id="497" r:id="rId25"/>
    <p:sldId id="640" r:id="rId26"/>
    <p:sldId id="259" r:id="rId27"/>
    <p:sldId id="643" r:id="rId28"/>
    <p:sldId id="587" r:id="rId29"/>
    <p:sldId id="578" r:id="rId30"/>
    <p:sldId id="585" r:id="rId31"/>
    <p:sldId id="595" r:id="rId32"/>
    <p:sldId id="644" r:id="rId33"/>
    <p:sldId id="272" r:id="rId34"/>
    <p:sldId id="583" r:id="rId35"/>
    <p:sldId id="584" r:id="rId36"/>
    <p:sldId id="256" r:id="rId37"/>
    <p:sldId id="264" r:id="rId38"/>
    <p:sldId id="261" r:id="rId39"/>
    <p:sldId id="268" r:id="rId40"/>
    <p:sldId id="262" r:id="rId41"/>
    <p:sldId id="273" r:id="rId42"/>
    <p:sldId id="265" r:id="rId43"/>
    <p:sldId id="270" r:id="rId44"/>
    <p:sldId id="395" r:id="rId45"/>
    <p:sldId id="434" r:id="rId46"/>
    <p:sldId id="435" r:id="rId47"/>
    <p:sldId id="436" r:id="rId48"/>
    <p:sldId id="437" r:id="rId49"/>
    <p:sldId id="597" r:id="rId50"/>
    <p:sldId id="514" r:id="rId51"/>
    <p:sldId id="579" r:id="rId52"/>
  </p:sldIdLst>
  <p:sldSz cx="9144000" cy="6858000" type="screen4x3"/>
  <p:notesSz cx="6669088"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er Stenersen" initials="IS" lastIdx="2" clrIdx="0">
    <p:extLst>
      <p:ext uri="{19B8F6BF-5375-455C-9EA6-DF929625EA0E}">
        <p15:presenceInfo xmlns:p15="http://schemas.microsoft.com/office/powerpoint/2012/main" userId="S::inger.stenersen@nb.no::f9d90916-37d7-4a2c-af35-c4457f014f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9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679423-E884-44C6-A831-4BDE88119CB2}" v="1" dt="2024-02-13T16:38:51.145"/>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6" autoAdjust="0"/>
    <p:restoredTop sz="70517" autoAdjust="0"/>
  </p:normalViewPr>
  <p:slideViewPr>
    <p:cSldViewPr snapToGrid="0" snapToObjects="1">
      <p:cViewPr varScale="1">
        <p:scale>
          <a:sx n="59" d="100"/>
          <a:sy n="59" d="100"/>
        </p:scale>
        <p:origin x="2256"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48" d="100"/>
          <a:sy n="48" d="100"/>
        </p:scale>
        <p:origin x="278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61" Type="http://schemas.microsoft.com/office/2015/10/relationships/revisionInfo" Target="revisionInfo.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er Stenersen" userId="f9d90916-37d7-4a2c-af35-c4457f014f51" providerId="ADAL" clId="{CDE9CE88-FBF1-4CFB-B059-30328E44AC36}"/>
    <pc:docChg chg="undo custSel addSld delSld modSld sldOrd">
      <pc:chgData name="Inger Stenersen" userId="f9d90916-37d7-4a2c-af35-c4457f014f51" providerId="ADAL" clId="{CDE9CE88-FBF1-4CFB-B059-30328E44AC36}" dt="2021-09-30T07:28:41.113" v="673" actId="729"/>
      <pc:docMkLst>
        <pc:docMk/>
      </pc:docMkLst>
      <pc:sldChg chg="modSp add del mod">
        <pc:chgData name="Inger Stenersen" userId="f9d90916-37d7-4a2c-af35-c4457f014f51" providerId="ADAL" clId="{CDE9CE88-FBF1-4CFB-B059-30328E44AC36}" dt="2021-09-24T11:20:44.416" v="442" actId="14100"/>
        <pc:sldMkLst>
          <pc:docMk/>
          <pc:sldMk cId="297032458" sldId="257"/>
        </pc:sldMkLst>
        <pc:picChg chg="mod">
          <ac:chgData name="Inger Stenersen" userId="f9d90916-37d7-4a2c-af35-c4457f014f51" providerId="ADAL" clId="{CDE9CE88-FBF1-4CFB-B059-30328E44AC36}" dt="2021-09-24T11:20:44.416" v="442" actId="14100"/>
          <ac:picMkLst>
            <pc:docMk/>
            <pc:sldMk cId="297032458" sldId="257"/>
            <ac:picMk id="4" creationId="{00000000-0000-0000-0000-000000000000}"/>
          </ac:picMkLst>
        </pc:picChg>
      </pc:sldChg>
      <pc:sldChg chg="modSp add del mod ord">
        <pc:chgData name="Inger Stenersen" userId="f9d90916-37d7-4a2c-af35-c4457f014f51" providerId="ADAL" clId="{CDE9CE88-FBF1-4CFB-B059-30328E44AC36}" dt="2021-09-27T09:12:36.675" v="538"/>
        <pc:sldMkLst>
          <pc:docMk/>
          <pc:sldMk cId="1239057098" sldId="258"/>
        </pc:sldMkLst>
        <pc:picChg chg="mod">
          <ac:chgData name="Inger Stenersen" userId="f9d90916-37d7-4a2c-af35-c4457f014f51" providerId="ADAL" clId="{CDE9CE88-FBF1-4CFB-B059-30328E44AC36}" dt="2021-09-24T11:12:51.079" v="414" actId="1076"/>
          <ac:picMkLst>
            <pc:docMk/>
            <pc:sldMk cId="1239057098" sldId="258"/>
            <ac:picMk id="5" creationId="{00000000-0000-0000-0000-000000000000}"/>
          </ac:picMkLst>
        </pc:picChg>
      </pc:sldChg>
      <pc:sldChg chg="modSp add del mod">
        <pc:chgData name="Inger Stenersen" userId="f9d90916-37d7-4a2c-af35-c4457f014f51" providerId="ADAL" clId="{CDE9CE88-FBF1-4CFB-B059-30328E44AC36}" dt="2021-09-24T11:17:05.554" v="427" actId="14100"/>
        <pc:sldMkLst>
          <pc:docMk/>
          <pc:sldMk cId="3817807486" sldId="259"/>
        </pc:sldMkLst>
        <pc:spChg chg="mod">
          <ac:chgData name="Inger Stenersen" userId="f9d90916-37d7-4a2c-af35-c4457f014f51" providerId="ADAL" clId="{CDE9CE88-FBF1-4CFB-B059-30328E44AC36}" dt="2021-09-24T11:16:54.052" v="425" actId="27636"/>
          <ac:spMkLst>
            <pc:docMk/>
            <pc:sldMk cId="3817807486" sldId="259"/>
            <ac:spMk id="5" creationId="{00000000-0000-0000-0000-000000000000}"/>
          </ac:spMkLst>
        </pc:spChg>
        <pc:picChg chg="mod">
          <ac:chgData name="Inger Stenersen" userId="f9d90916-37d7-4a2c-af35-c4457f014f51" providerId="ADAL" clId="{CDE9CE88-FBF1-4CFB-B059-30328E44AC36}" dt="2021-09-24T11:17:05.554" v="427" actId="14100"/>
          <ac:picMkLst>
            <pc:docMk/>
            <pc:sldMk cId="3817807486" sldId="259"/>
            <ac:picMk id="7" creationId="{00000000-0000-0000-0000-000000000000}"/>
          </ac:picMkLst>
        </pc:picChg>
      </pc:sldChg>
      <pc:sldChg chg="add del">
        <pc:chgData name="Inger Stenersen" userId="f9d90916-37d7-4a2c-af35-c4457f014f51" providerId="ADAL" clId="{CDE9CE88-FBF1-4CFB-B059-30328E44AC36}" dt="2021-09-22T10:32:00.580" v="64"/>
        <pc:sldMkLst>
          <pc:docMk/>
          <pc:sldMk cId="2775131129" sldId="260"/>
        </pc:sldMkLst>
      </pc:sldChg>
      <pc:sldChg chg="modSp add del mod ord">
        <pc:chgData name="Inger Stenersen" userId="f9d90916-37d7-4a2c-af35-c4457f014f51" providerId="ADAL" clId="{CDE9CE88-FBF1-4CFB-B059-30328E44AC36}" dt="2021-09-29T12:42:22.447" v="592" actId="1076"/>
        <pc:sldMkLst>
          <pc:docMk/>
          <pc:sldMk cId="1598033653" sldId="261"/>
        </pc:sldMkLst>
        <pc:picChg chg="mod">
          <ac:chgData name="Inger Stenersen" userId="f9d90916-37d7-4a2c-af35-c4457f014f51" providerId="ADAL" clId="{CDE9CE88-FBF1-4CFB-B059-30328E44AC36}" dt="2021-09-29T12:42:22.447" v="592" actId="1076"/>
          <ac:picMkLst>
            <pc:docMk/>
            <pc:sldMk cId="1598033653" sldId="261"/>
            <ac:picMk id="2" creationId="{00000000-0000-0000-0000-000000000000}"/>
          </ac:picMkLst>
        </pc:picChg>
      </pc:sldChg>
      <pc:sldChg chg="add del mod ord modShow">
        <pc:chgData name="Inger Stenersen" userId="f9d90916-37d7-4a2c-af35-c4457f014f51" providerId="ADAL" clId="{CDE9CE88-FBF1-4CFB-B059-30328E44AC36}" dt="2021-09-27T09:12:33.704" v="536"/>
        <pc:sldMkLst>
          <pc:docMk/>
          <pc:sldMk cId="4173863705" sldId="262"/>
        </pc:sldMkLst>
      </pc:sldChg>
      <pc:sldChg chg="add del mod ord modShow">
        <pc:chgData name="Inger Stenersen" userId="f9d90916-37d7-4a2c-af35-c4457f014f51" providerId="ADAL" clId="{CDE9CE88-FBF1-4CFB-B059-30328E44AC36}" dt="2021-09-27T09:12:49.133" v="542"/>
        <pc:sldMkLst>
          <pc:docMk/>
          <pc:sldMk cId="941403125" sldId="263"/>
        </pc:sldMkLst>
      </pc:sldChg>
      <pc:sldChg chg="modSp add del mod modShow">
        <pc:chgData name="Inger Stenersen" userId="f9d90916-37d7-4a2c-af35-c4457f014f51" providerId="ADAL" clId="{CDE9CE88-FBF1-4CFB-B059-30328E44AC36}" dt="2021-09-27T14:46:20.831" v="585" actId="729"/>
        <pc:sldMkLst>
          <pc:docMk/>
          <pc:sldMk cId="1723556046" sldId="264"/>
        </pc:sldMkLst>
        <pc:picChg chg="mod">
          <ac:chgData name="Inger Stenersen" userId="f9d90916-37d7-4a2c-af35-c4457f014f51" providerId="ADAL" clId="{CDE9CE88-FBF1-4CFB-B059-30328E44AC36}" dt="2021-09-24T11:17:27.560" v="429" actId="14100"/>
          <ac:picMkLst>
            <pc:docMk/>
            <pc:sldMk cId="1723556046" sldId="264"/>
            <ac:picMk id="2" creationId="{00000000-0000-0000-0000-000000000000}"/>
          </ac:picMkLst>
        </pc:picChg>
      </pc:sldChg>
      <pc:sldChg chg="modSp add del mod ord">
        <pc:chgData name="Inger Stenersen" userId="f9d90916-37d7-4a2c-af35-c4457f014f51" providerId="ADAL" clId="{CDE9CE88-FBF1-4CFB-B059-30328E44AC36}" dt="2021-09-27T09:12:19.969" v="532"/>
        <pc:sldMkLst>
          <pc:docMk/>
          <pc:sldMk cId="2724756270" sldId="265"/>
        </pc:sldMkLst>
        <pc:picChg chg="mod">
          <ac:chgData name="Inger Stenersen" userId="f9d90916-37d7-4a2c-af35-c4457f014f51" providerId="ADAL" clId="{CDE9CE88-FBF1-4CFB-B059-30328E44AC36}" dt="2021-09-24T11:13:24.968" v="415" actId="1076"/>
          <ac:picMkLst>
            <pc:docMk/>
            <pc:sldMk cId="2724756270" sldId="265"/>
            <ac:picMk id="5" creationId="{00000000-0000-0000-0000-000000000000}"/>
          </ac:picMkLst>
        </pc:picChg>
      </pc:sldChg>
      <pc:sldChg chg="add del mod ord modShow">
        <pc:chgData name="Inger Stenersen" userId="f9d90916-37d7-4a2c-af35-c4457f014f51" providerId="ADAL" clId="{CDE9CE88-FBF1-4CFB-B059-30328E44AC36}" dt="2021-09-27T09:12:31.750" v="534"/>
        <pc:sldMkLst>
          <pc:docMk/>
          <pc:sldMk cId="4023564369" sldId="266"/>
        </pc:sldMkLst>
      </pc:sldChg>
      <pc:sldChg chg="add del mod ord modShow">
        <pc:chgData name="Inger Stenersen" userId="f9d90916-37d7-4a2c-af35-c4457f014f51" providerId="ADAL" clId="{CDE9CE88-FBF1-4CFB-B059-30328E44AC36}" dt="2021-09-27T09:12:46.782" v="540"/>
        <pc:sldMkLst>
          <pc:docMk/>
          <pc:sldMk cId="3960758621" sldId="267"/>
        </pc:sldMkLst>
      </pc:sldChg>
      <pc:sldChg chg="modSp add del mod ord modShow">
        <pc:chgData name="Inger Stenersen" userId="f9d90916-37d7-4a2c-af35-c4457f014f51" providerId="ADAL" clId="{CDE9CE88-FBF1-4CFB-B059-30328E44AC36}" dt="2021-09-29T23:03:10.544" v="671" actId="729"/>
        <pc:sldMkLst>
          <pc:docMk/>
          <pc:sldMk cId="787459326" sldId="268"/>
        </pc:sldMkLst>
        <pc:spChg chg="mod">
          <ac:chgData name="Inger Stenersen" userId="f9d90916-37d7-4a2c-af35-c4457f014f51" providerId="ADAL" clId="{CDE9CE88-FBF1-4CFB-B059-30328E44AC36}" dt="2021-09-24T11:19:32.822" v="434" actId="14100"/>
          <ac:spMkLst>
            <pc:docMk/>
            <pc:sldMk cId="787459326" sldId="268"/>
            <ac:spMk id="3" creationId="{00000000-0000-0000-0000-000000000000}"/>
          </ac:spMkLst>
        </pc:spChg>
        <pc:spChg chg="mod">
          <ac:chgData name="Inger Stenersen" userId="f9d90916-37d7-4a2c-af35-c4457f014f51" providerId="ADAL" clId="{CDE9CE88-FBF1-4CFB-B059-30328E44AC36}" dt="2021-09-24T11:19:36.789" v="436" actId="27636"/>
          <ac:spMkLst>
            <pc:docMk/>
            <pc:sldMk cId="787459326" sldId="268"/>
            <ac:spMk id="4" creationId="{00000000-0000-0000-0000-000000000000}"/>
          </ac:spMkLst>
        </pc:spChg>
      </pc:sldChg>
      <pc:sldChg chg="modSp add del mod ord">
        <pc:chgData name="Inger Stenersen" userId="f9d90916-37d7-4a2c-af35-c4457f014f51" providerId="ADAL" clId="{CDE9CE88-FBF1-4CFB-B059-30328E44AC36}" dt="2021-09-27T09:19:39.311" v="562"/>
        <pc:sldMkLst>
          <pc:docMk/>
          <pc:sldMk cId="3814310117" sldId="269"/>
        </pc:sldMkLst>
        <pc:spChg chg="mod">
          <ac:chgData name="Inger Stenersen" userId="f9d90916-37d7-4a2c-af35-c4457f014f51" providerId="ADAL" clId="{CDE9CE88-FBF1-4CFB-B059-30328E44AC36}" dt="2021-09-24T11:19:52.318" v="438" actId="14100"/>
          <ac:spMkLst>
            <pc:docMk/>
            <pc:sldMk cId="3814310117" sldId="269"/>
            <ac:spMk id="2" creationId="{00000000-0000-0000-0000-000000000000}"/>
          </ac:spMkLst>
        </pc:spChg>
        <pc:spChg chg="mod">
          <ac:chgData name="Inger Stenersen" userId="f9d90916-37d7-4a2c-af35-c4457f014f51" providerId="ADAL" clId="{CDE9CE88-FBF1-4CFB-B059-30328E44AC36}" dt="2021-09-24T11:19:58.505" v="440" actId="27636"/>
          <ac:spMkLst>
            <pc:docMk/>
            <pc:sldMk cId="3814310117" sldId="269"/>
            <ac:spMk id="3" creationId="{00000000-0000-0000-0000-000000000000}"/>
          </ac:spMkLst>
        </pc:spChg>
      </pc:sldChg>
      <pc:sldChg chg="addSp delSp modSp add del mod modClrScheme chgLayout">
        <pc:chgData name="Inger Stenersen" userId="f9d90916-37d7-4a2c-af35-c4457f014f51" providerId="ADAL" clId="{CDE9CE88-FBF1-4CFB-B059-30328E44AC36}" dt="2021-09-27T09:17:38.453" v="554" actId="14100"/>
        <pc:sldMkLst>
          <pc:docMk/>
          <pc:sldMk cId="4030213024" sldId="270"/>
        </pc:sldMkLst>
        <pc:spChg chg="mod">
          <ac:chgData name="Inger Stenersen" userId="f9d90916-37d7-4a2c-af35-c4457f014f51" providerId="ADAL" clId="{CDE9CE88-FBF1-4CFB-B059-30328E44AC36}" dt="2021-09-27T09:17:38.453" v="554" actId="14100"/>
          <ac:spMkLst>
            <pc:docMk/>
            <pc:sldMk cId="4030213024" sldId="270"/>
            <ac:spMk id="2" creationId="{00000000-0000-0000-0000-000000000000}"/>
          </ac:spMkLst>
        </pc:spChg>
        <pc:spChg chg="add del mod ord">
          <ac:chgData name="Inger Stenersen" userId="f9d90916-37d7-4a2c-af35-c4457f014f51" providerId="ADAL" clId="{CDE9CE88-FBF1-4CFB-B059-30328E44AC36}" dt="2021-09-27T09:17:02.813" v="550" actId="700"/>
          <ac:spMkLst>
            <pc:docMk/>
            <pc:sldMk cId="4030213024" sldId="270"/>
            <ac:spMk id="3" creationId="{B82BE3EE-D9A7-408E-B4EC-1B714E61DB4E}"/>
          </ac:spMkLst>
        </pc:spChg>
        <pc:spChg chg="add del mod ord">
          <ac:chgData name="Inger Stenersen" userId="f9d90916-37d7-4a2c-af35-c4457f014f51" providerId="ADAL" clId="{CDE9CE88-FBF1-4CFB-B059-30328E44AC36}" dt="2021-09-27T09:17:18.861" v="552" actId="700"/>
          <ac:spMkLst>
            <pc:docMk/>
            <pc:sldMk cId="4030213024" sldId="270"/>
            <ac:spMk id="4" creationId="{EB33F776-0A28-4625-968D-AEA87641B955}"/>
          </ac:spMkLst>
        </pc:spChg>
        <pc:spChg chg="add del mod ord">
          <ac:chgData name="Inger Stenersen" userId="f9d90916-37d7-4a2c-af35-c4457f014f51" providerId="ADAL" clId="{CDE9CE88-FBF1-4CFB-B059-30328E44AC36}" dt="2021-09-27T09:17:22.223" v="553" actId="700"/>
          <ac:spMkLst>
            <pc:docMk/>
            <pc:sldMk cId="4030213024" sldId="270"/>
            <ac:spMk id="5" creationId="{FD493EE1-5761-4652-9F2E-8A84CB8992C3}"/>
          </ac:spMkLst>
        </pc:spChg>
      </pc:sldChg>
      <pc:sldChg chg="modSp add del mod ord">
        <pc:chgData name="Inger Stenersen" userId="f9d90916-37d7-4a2c-af35-c4457f014f51" providerId="ADAL" clId="{CDE9CE88-FBF1-4CFB-B059-30328E44AC36}" dt="2021-09-27T09:12:57.925" v="544"/>
        <pc:sldMkLst>
          <pc:docMk/>
          <pc:sldMk cId="2738999237" sldId="271"/>
        </pc:sldMkLst>
        <pc:spChg chg="mod">
          <ac:chgData name="Inger Stenersen" userId="f9d90916-37d7-4a2c-af35-c4457f014f51" providerId="ADAL" clId="{CDE9CE88-FBF1-4CFB-B059-30328E44AC36}" dt="2021-09-23T07:41:33.804" v="368" actId="14100"/>
          <ac:spMkLst>
            <pc:docMk/>
            <pc:sldMk cId="2738999237" sldId="271"/>
            <ac:spMk id="2" creationId="{00000000-0000-0000-0000-000000000000}"/>
          </ac:spMkLst>
        </pc:spChg>
        <pc:spChg chg="mod">
          <ac:chgData name="Inger Stenersen" userId="f9d90916-37d7-4a2c-af35-c4457f014f51" providerId="ADAL" clId="{CDE9CE88-FBF1-4CFB-B059-30328E44AC36}" dt="2021-09-24T11:12:32.782" v="410" actId="27636"/>
          <ac:spMkLst>
            <pc:docMk/>
            <pc:sldMk cId="2738999237" sldId="271"/>
            <ac:spMk id="4" creationId="{00000000-0000-0000-0000-000000000000}"/>
          </ac:spMkLst>
        </pc:spChg>
      </pc:sldChg>
      <pc:sldChg chg="add del mod modShow">
        <pc:chgData name="Inger Stenersen" userId="f9d90916-37d7-4a2c-af35-c4457f014f51" providerId="ADAL" clId="{CDE9CE88-FBF1-4CFB-B059-30328E44AC36}" dt="2021-09-27T14:46:50.983" v="586" actId="729"/>
        <pc:sldMkLst>
          <pc:docMk/>
          <pc:sldMk cId="2641698551" sldId="273"/>
        </pc:sldMkLst>
      </pc:sldChg>
      <pc:sldChg chg="mod modShow">
        <pc:chgData name="Inger Stenersen" userId="f9d90916-37d7-4a2c-af35-c4457f014f51" providerId="ADAL" clId="{CDE9CE88-FBF1-4CFB-B059-30328E44AC36}" dt="2021-09-30T07:28:37.970" v="672" actId="729"/>
        <pc:sldMkLst>
          <pc:docMk/>
          <pc:sldMk cId="1726913838" sldId="274"/>
        </pc:sldMkLst>
      </pc:sldChg>
      <pc:sldChg chg="add del mod modShow">
        <pc:chgData name="Inger Stenersen" userId="f9d90916-37d7-4a2c-af35-c4457f014f51" providerId="ADAL" clId="{CDE9CE88-FBF1-4CFB-B059-30328E44AC36}" dt="2021-09-27T14:46:53.714" v="587" actId="729"/>
        <pc:sldMkLst>
          <pc:docMk/>
          <pc:sldMk cId="1502249591" sldId="275"/>
        </pc:sldMkLst>
      </pc:sldChg>
      <pc:sldChg chg="modSp add del mod ord">
        <pc:chgData name="Inger Stenersen" userId="f9d90916-37d7-4a2c-af35-c4457f014f51" providerId="ADAL" clId="{CDE9CE88-FBF1-4CFB-B059-30328E44AC36}" dt="2021-09-27T14:46:07.877" v="584" actId="1076"/>
        <pc:sldMkLst>
          <pc:docMk/>
          <pc:sldMk cId="1752578323" sldId="276"/>
        </pc:sldMkLst>
        <pc:picChg chg="mod">
          <ac:chgData name="Inger Stenersen" userId="f9d90916-37d7-4a2c-af35-c4457f014f51" providerId="ADAL" clId="{CDE9CE88-FBF1-4CFB-B059-30328E44AC36}" dt="2021-09-27T14:46:07.877" v="584" actId="1076"/>
          <ac:picMkLst>
            <pc:docMk/>
            <pc:sldMk cId="1752578323" sldId="276"/>
            <ac:picMk id="2" creationId="{00000000-0000-0000-0000-000000000000}"/>
          </ac:picMkLst>
        </pc:picChg>
      </pc:sldChg>
      <pc:sldChg chg="modSp add del mod ord modShow">
        <pc:chgData name="Inger Stenersen" userId="f9d90916-37d7-4a2c-af35-c4457f014f51" providerId="ADAL" clId="{CDE9CE88-FBF1-4CFB-B059-30328E44AC36}" dt="2021-09-27T09:18:52.177" v="558"/>
        <pc:sldMkLst>
          <pc:docMk/>
          <pc:sldMk cId="3713402233" sldId="277"/>
        </pc:sldMkLst>
        <pc:picChg chg="mod">
          <ac:chgData name="Inger Stenersen" userId="f9d90916-37d7-4a2c-af35-c4457f014f51" providerId="ADAL" clId="{CDE9CE88-FBF1-4CFB-B059-30328E44AC36}" dt="2021-09-24T11:19:11.889" v="431" actId="14100"/>
          <ac:picMkLst>
            <pc:docMk/>
            <pc:sldMk cId="3713402233" sldId="277"/>
            <ac:picMk id="2" creationId="{00000000-0000-0000-0000-000000000000}"/>
          </ac:picMkLst>
        </pc:picChg>
      </pc:sldChg>
      <pc:sldChg chg="modSp add del mod ord">
        <pc:chgData name="Inger Stenersen" userId="f9d90916-37d7-4a2c-af35-c4457f014f51" providerId="ADAL" clId="{CDE9CE88-FBF1-4CFB-B059-30328E44AC36}" dt="2021-09-27T09:21:38.133" v="570"/>
        <pc:sldMkLst>
          <pc:docMk/>
          <pc:sldMk cId="2796663129" sldId="278"/>
        </pc:sldMkLst>
        <pc:spChg chg="mod">
          <ac:chgData name="Inger Stenersen" userId="f9d90916-37d7-4a2c-af35-c4457f014f51" providerId="ADAL" clId="{CDE9CE88-FBF1-4CFB-B059-30328E44AC36}" dt="2021-09-22T10:32:00.694" v="69" actId="27636"/>
          <ac:spMkLst>
            <pc:docMk/>
            <pc:sldMk cId="2796663129" sldId="278"/>
            <ac:spMk id="2" creationId="{00000000-0000-0000-0000-000000000000}"/>
          </ac:spMkLst>
        </pc:spChg>
      </pc:sldChg>
      <pc:sldChg chg="del">
        <pc:chgData name="Inger Stenersen" userId="f9d90916-37d7-4a2c-af35-c4457f014f51" providerId="ADAL" clId="{CDE9CE88-FBF1-4CFB-B059-30328E44AC36}" dt="2021-09-22T10:29:21.149" v="22" actId="47"/>
        <pc:sldMkLst>
          <pc:docMk/>
          <pc:sldMk cId="2799742445" sldId="278"/>
        </pc:sldMkLst>
      </pc:sldChg>
      <pc:sldChg chg="mod modShow">
        <pc:chgData name="Inger Stenersen" userId="f9d90916-37d7-4a2c-af35-c4457f014f51" providerId="ADAL" clId="{CDE9CE88-FBF1-4CFB-B059-30328E44AC36}" dt="2021-09-30T07:28:41.113" v="673" actId="729"/>
        <pc:sldMkLst>
          <pc:docMk/>
          <pc:sldMk cId="3502250699" sldId="282"/>
        </pc:sldMkLst>
      </pc:sldChg>
      <pc:sldChg chg="modSp ord">
        <pc:chgData name="Inger Stenersen" userId="f9d90916-37d7-4a2c-af35-c4457f014f51" providerId="ADAL" clId="{CDE9CE88-FBF1-4CFB-B059-30328E44AC36}" dt="2021-09-24T11:08:53.309" v="394" actId="13926"/>
        <pc:sldMkLst>
          <pc:docMk/>
          <pc:sldMk cId="2561706826" sldId="330"/>
        </pc:sldMkLst>
        <pc:spChg chg="mod">
          <ac:chgData name="Inger Stenersen" userId="f9d90916-37d7-4a2c-af35-c4457f014f51" providerId="ADAL" clId="{CDE9CE88-FBF1-4CFB-B059-30328E44AC36}" dt="2021-09-24T11:08:53.309" v="394" actId="13926"/>
          <ac:spMkLst>
            <pc:docMk/>
            <pc:sldMk cId="2561706826" sldId="330"/>
            <ac:spMk id="3" creationId="{00000000-0000-0000-0000-000000000000}"/>
          </ac:spMkLst>
        </pc:spChg>
      </pc:sldChg>
      <pc:sldChg chg="del">
        <pc:chgData name="Inger Stenersen" userId="f9d90916-37d7-4a2c-af35-c4457f014f51" providerId="ADAL" clId="{CDE9CE88-FBF1-4CFB-B059-30328E44AC36}" dt="2021-09-22T10:29:21.581" v="23" actId="47"/>
        <pc:sldMkLst>
          <pc:docMk/>
          <pc:sldMk cId="3150022679" sldId="339"/>
        </pc:sldMkLst>
      </pc:sldChg>
      <pc:sldChg chg="del">
        <pc:chgData name="Inger Stenersen" userId="f9d90916-37d7-4a2c-af35-c4457f014f51" providerId="ADAL" clId="{CDE9CE88-FBF1-4CFB-B059-30328E44AC36}" dt="2021-09-22T10:29:30.729" v="41" actId="47"/>
        <pc:sldMkLst>
          <pc:docMk/>
          <pc:sldMk cId="2372751639" sldId="356"/>
        </pc:sldMkLst>
      </pc:sldChg>
      <pc:sldChg chg="del">
        <pc:chgData name="Inger Stenersen" userId="f9d90916-37d7-4a2c-af35-c4457f014f51" providerId="ADAL" clId="{CDE9CE88-FBF1-4CFB-B059-30328E44AC36}" dt="2021-09-22T10:28:00.370" v="2" actId="47"/>
        <pc:sldMkLst>
          <pc:docMk/>
          <pc:sldMk cId="1222203520" sldId="379"/>
        </pc:sldMkLst>
      </pc:sldChg>
      <pc:sldChg chg="del">
        <pc:chgData name="Inger Stenersen" userId="f9d90916-37d7-4a2c-af35-c4457f014f51" providerId="ADAL" clId="{CDE9CE88-FBF1-4CFB-B059-30328E44AC36}" dt="2021-09-22T15:40:40.966" v="241" actId="47"/>
        <pc:sldMkLst>
          <pc:docMk/>
          <pc:sldMk cId="2078565035" sldId="380"/>
        </pc:sldMkLst>
      </pc:sldChg>
      <pc:sldChg chg="del">
        <pc:chgData name="Inger Stenersen" userId="f9d90916-37d7-4a2c-af35-c4457f014f51" providerId="ADAL" clId="{CDE9CE88-FBF1-4CFB-B059-30328E44AC36}" dt="2021-09-22T10:27:48.342" v="1" actId="47"/>
        <pc:sldMkLst>
          <pc:docMk/>
          <pc:sldMk cId="975330751" sldId="383"/>
        </pc:sldMkLst>
      </pc:sldChg>
      <pc:sldChg chg="del">
        <pc:chgData name="Inger Stenersen" userId="f9d90916-37d7-4a2c-af35-c4457f014f51" providerId="ADAL" clId="{CDE9CE88-FBF1-4CFB-B059-30328E44AC36}" dt="2021-09-22T10:29:27.749" v="35" actId="47"/>
        <pc:sldMkLst>
          <pc:docMk/>
          <pc:sldMk cId="2911060240" sldId="395"/>
        </pc:sldMkLst>
      </pc:sldChg>
      <pc:sldChg chg="del mod modShow">
        <pc:chgData name="Inger Stenersen" userId="f9d90916-37d7-4a2c-af35-c4457f014f51" providerId="ADAL" clId="{CDE9CE88-FBF1-4CFB-B059-30328E44AC36}" dt="2021-09-22T15:41:21.134" v="250" actId="47"/>
        <pc:sldMkLst>
          <pc:docMk/>
          <pc:sldMk cId="3091675801" sldId="396"/>
        </pc:sldMkLst>
      </pc:sldChg>
      <pc:sldChg chg="del">
        <pc:chgData name="Inger Stenersen" userId="f9d90916-37d7-4a2c-af35-c4457f014f51" providerId="ADAL" clId="{CDE9CE88-FBF1-4CFB-B059-30328E44AC36}" dt="2021-09-22T10:29:28.181" v="36" actId="47"/>
        <pc:sldMkLst>
          <pc:docMk/>
          <pc:sldMk cId="1641150249" sldId="399"/>
        </pc:sldMkLst>
      </pc:sldChg>
      <pc:sldChg chg="ord">
        <pc:chgData name="Inger Stenersen" userId="f9d90916-37d7-4a2c-af35-c4457f014f51" providerId="ADAL" clId="{CDE9CE88-FBF1-4CFB-B059-30328E44AC36}" dt="2021-09-22T10:34:09.456" v="76"/>
        <pc:sldMkLst>
          <pc:docMk/>
          <pc:sldMk cId="657664477" sldId="402"/>
        </pc:sldMkLst>
      </pc:sldChg>
      <pc:sldChg chg="modSp mod">
        <pc:chgData name="Inger Stenersen" userId="f9d90916-37d7-4a2c-af35-c4457f014f51" providerId="ADAL" clId="{CDE9CE88-FBF1-4CFB-B059-30328E44AC36}" dt="2021-09-22T15:40:21.627" v="239" actId="13926"/>
        <pc:sldMkLst>
          <pc:docMk/>
          <pc:sldMk cId="922217" sldId="416"/>
        </pc:sldMkLst>
        <pc:spChg chg="mod">
          <ac:chgData name="Inger Stenersen" userId="f9d90916-37d7-4a2c-af35-c4457f014f51" providerId="ADAL" clId="{CDE9CE88-FBF1-4CFB-B059-30328E44AC36}" dt="2021-09-22T15:40:12.436" v="236" actId="14100"/>
          <ac:spMkLst>
            <pc:docMk/>
            <pc:sldMk cId="922217" sldId="416"/>
            <ac:spMk id="2" creationId="{6A1DF0F5-DE4E-4C5E-A878-412AA1C9CB33}"/>
          </ac:spMkLst>
        </pc:spChg>
        <pc:spChg chg="mod">
          <ac:chgData name="Inger Stenersen" userId="f9d90916-37d7-4a2c-af35-c4457f014f51" providerId="ADAL" clId="{CDE9CE88-FBF1-4CFB-B059-30328E44AC36}" dt="2021-09-22T15:40:21.627" v="239" actId="13926"/>
          <ac:spMkLst>
            <pc:docMk/>
            <pc:sldMk cId="922217" sldId="416"/>
            <ac:spMk id="3" creationId="{D82E06FD-4421-4607-946C-F1E888F88992}"/>
          </ac:spMkLst>
        </pc:spChg>
      </pc:sldChg>
      <pc:sldChg chg="del">
        <pc:chgData name="Inger Stenersen" userId="f9d90916-37d7-4a2c-af35-c4457f014f51" providerId="ADAL" clId="{CDE9CE88-FBF1-4CFB-B059-30328E44AC36}" dt="2021-09-22T10:29:31.509" v="42" actId="47"/>
        <pc:sldMkLst>
          <pc:docMk/>
          <pc:sldMk cId="582767924" sldId="417"/>
        </pc:sldMkLst>
      </pc:sldChg>
      <pc:sldChg chg="modSp mod">
        <pc:chgData name="Inger Stenersen" userId="f9d90916-37d7-4a2c-af35-c4457f014f51" providerId="ADAL" clId="{CDE9CE88-FBF1-4CFB-B059-30328E44AC36}" dt="2021-09-29T22:45:30.224" v="660" actId="14100"/>
        <pc:sldMkLst>
          <pc:docMk/>
          <pc:sldMk cId="3794069103" sldId="423"/>
        </pc:sldMkLst>
        <pc:picChg chg="mod">
          <ac:chgData name="Inger Stenersen" userId="f9d90916-37d7-4a2c-af35-c4457f014f51" providerId="ADAL" clId="{CDE9CE88-FBF1-4CFB-B059-30328E44AC36}" dt="2021-09-29T22:45:30.224" v="660" actId="14100"/>
          <ac:picMkLst>
            <pc:docMk/>
            <pc:sldMk cId="3794069103" sldId="423"/>
            <ac:picMk id="2" creationId="{00000000-0000-0000-0000-000000000000}"/>
          </ac:picMkLst>
        </pc:picChg>
      </pc:sldChg>
      <pc:sldChg chg="add del">
        <pc:chgData name="Inger Stenersen" userId="f9d90916-37d7-4a2c-af35-c4457f014f51" providerId="ADAL" clId="{CDE9CE88-FBF1-4CFB-B059-30328E44AC36}" dt="2021-09-27T14:41:39.371" v="571" actId="47"/>
        <pc:sldMkLst>
          <pc:docMk/>
          <pc:sldMk cId="2654126578" sldId="482"/>
        </pc:sldMkLst>
      </pc:sldChg>
      <pc:sldChg chg="del">
        <pc:chgData name="Inger Stenersen" userId="f9d90916-37d7-4a2c-af35-c4457f014f51" providerId="ADAL" clId="{CDE9CE88-FBF1-4CFB-B059-30328E44AC36}" dt="2021-09-22T10:27:47.081" v="0" actId="47"/>
        <pc:sldMkLst>
          <pc:docMk/>
          <pc:sldMk cId="3157361118" sldId="495"/>
        </pc:sldMkLst>
      </pc:sldChg>
      <pc:sldChg chg="del">
        <pc:chgData name="Inger Stenersen" userId="f9d90916-37d7-4a2c-af35-c4457f014f51" providerId="ADAL" clId="{CDE9CE88-FBF1-4CFB-B059-30328E44AC36}" dt="2021-09-22T15:40:04.723" v="234" actId="47"/>
        <pc:sldMkLst>
          <pc:docMk/>
          <pc:sldMk cId="1555753962" sldId="496"/>
        </pc:sldMkLst>
      </pc:sldChg>
      <pc:sldChg chg="modSp mod ord">
        <pc:chgData name="Inger Stenersen" userId="f9d90916-37d7-4a2c-af35-c4457f014f51" providerId="ADAL" clId="{CDE9CE88-FBF1-4CFB-B059-30328E44AC36}" dt="2021-09-24T11:08:37.748" v="393" actId="14100"/>
        <pc:sldMkLst>
          <pc:docMk/>
          <pc:sldMk cId="1865852519" sldId="497"/>
        </pc:sldMkLst>
        <pc:spChg chg="mod">
          <ac:chgData name="Inger Stenersen" userId="f9d90916-37d7-4a2c-af35-c4457f014f51" providerId="ADAL" clId="{CDE9CE88-FBF1-4CFB-B059-30328E44AC36}" dt="2021-09-24T11:07:57.823" v="389" actId="14100"/>
          <ac:spMkLst>
            <pc:docMk/>
            <pc:sldMk cId="1865852519" sldId="497"/>
            <ac:spMk id="8194" creationId="{00000000-0000-0000-0000-000000000000}"/>
          </ac:spMkLst>
        </pc:spChg>
        <pc:spChg chg="mod">
          <ac:chgData name="Inger Stenersen" userId="f9d90916-37d7-4a2c-af35-c4457f014f51" providerId="ADAL" clId="{CDE9CE88-FBF1-4CFB-B059-30328E44AC36}" dt="2021-09-24T11:08:37.748" v="393" actId="14100"/>
          <ac:spMkLst>
            <pc:docMk/>
            <pc:sldMk cId="1865852519" sldId="497"/>
            <ac:spMk id="8195" creationId="{00000000-0000-0000-0000-000000000000}"/>
          </ac:spMkLst>
        </pc:spChg>
        <pc:picChg chg="mod">
          <ac:chgData name="Inger Stenersen" userId="f9d90916-37d7-4a2c-af35-c4457f014f51" providerId="ADAL" clId="{CDE9CE88-FBF1-4CFB-B059-30328E44AC36}" dt="2021-09-24T11:08:24.022" v="392" actId="1076"/>
          <ac:picMkLst>
            <pc:docMk/>
            <pc:sldMk cId="1865852519" sldId="497"/>
            <ac:picMk id="2" creationId="{00000000-0000-0000-0000-000000000000}"/>
          </ac:picMkLst>
        </pc:picChg>
      </pc:sldChg>
      <pc:sldChg chg="add del">
        <pc:chgData name="Inger Stenersen" userId="f9d90916-37d7-4a2c-af35-c4457f014f51" providerId="ADAL" clId="{CDE9CE88-FBF1-4CFB-B059-30328E44AC36}" dt="2021-09-22T10:28:17.705" v="5" actId="47"/>
        <pc:sldMkLst>
          <pc:docMk/>
          <pc:sldMk cId="3633193692" sldId="498"/>
        </pc:sldMkLst>
      </pc:sldChg>
      <pc:sldChg chg="del">
        <pc:chgData name="Inger Stenersen" userId="f9d90916-37d7-4a2c-af35-c4457f014f51" providerId="ADAL" clId="{CDE9CE88-FBF1-4CFB-B059-30328E44AC36}" dt="2021-09-22T10:28:19.279" v="6" actId="47"/>
        <pc:sldMkLst>
          <pc:docMk/>
          <pc:sldMk cId="4283584478" sldId="499"/>
        </pc:sldMkLst>
      </pc:sldChg>
      <pc:sldChg chg="del">
        <pc:chgData name="Inger Stenersen" userId="f9d90916-37d7-4a2c-af35-c4457f014f51" providerId="ADAL" clId="{CDE9CE88-FBF1-4CFB-B059-30328E44AC36}" dt="2021-09-22T10:28:24.049" v="7" actId="47"/>
        <pc:sldMkLst>
          <pc:docMk/>
          <pc:sldMk cId="4255767909" sldId="500"/>
        </pc:sldMkLst>
      </pc:sldChg>
      <pc:sldChg chg="modSp mod">
        <pc:chgData name="Inger Stenersen" userId="f9d90916-37d7-4a2c-af35-c4457f014f51" providerId="ADAL" clId="{CDE9CE88-FBF1-4CFB-B059-30328E44AC36}" dt="2021-09-24T11:10:11.326" v="402" actId="1076"/>
        <pc:sldMkLst>
          <pc:docMk/>
          <pc:sldMk cId="3604764698" sldId="501"/>
        </pc:sldMkLst>
        <pc:spChg chg="mod">
          <ac:chgData name="Inger Stenersen" userId="f9d90916-37d7-4a2c-af35-c4457f014f51" providerId="ADAL" clId="{CDE9CE88-FBF1-4CFB-B059-30328E44AC36}" dt="2021-09-24T11:10:07.676" v="401" actId="5793"/>
          <ac:spMkLst>
            <pc:docMk/>
            <pc:sldMk cId="3604764698" sldId="501"/>
            <ac:spMk id="3" creationId="{00000000-0000-0000-0000-000000000000}"/>
          </ac:spMkLst>
        </pc:spChg>
        <pc:spChg chg="mod">
          <ac:chgData name="Inger Stenersen" userId="f9d90916-37d7-4a2c-af35-c4457f014f51" providerId="ADAL" clId="{CDE9CE88-FBF1-4CFB-B059-30328E44AC36}" dt="2021-09-24T11:09:53.897" v="399" actId="14100"/>
          <ac:spMkLst>
            <pc:docMk/>
            <pc:sldMk cId="3604764698" sldId="501"/>
            <ac:spMk id="9218" creationId="{00000000-0000-0000-0000-000000000000}"/>
          </ac:spMkLst>
        </pc:spChg>
        <pc:picChg chg="mod">
          <ac:chgData name="Inger Stenersen" userId="f9d90916-37d7-4a2c-af35-c4457f014f51" providerId="ADAL" clId="{CDE9CE88-FBF1-4CFB-B059-30328E44AC36}" dt="2021-09-24T11:10:11.326" v="402" actId="1076"/>
          <ac:picMkLst>
            <pc:docMk/>
            <pc:sldMk cId="3604764698" sldId="501"/>
            <ac:picMk id="9220" creationId="{00000000-0000-0000-0000-000000000000}"/>
          </ac:picMkLst>
        </pc:picChg>
      </pc:sldChg>
      <pc:sldChg chg="mod modShow">
        <pc:chgData name="Inger Stenersen" userId="f9d90916-37d7-4a2c-af35-c4457f014f51" providerId="ADAL" clId="{CDE9CE88-FBF1-4CFB-B059-30328E44AC36}" dt="2021-09-23T07:39:58.667" v="364" actId="729"/>
        <pc:sldMkLst>
          <pc:docMk/>
          <pc:sldMk cId="253463190" sldId="502"/>
        </pc:sldMkLst>
      </pc:sldChg>
      <pc:sldChg chg="del mod modShow">
        <pc:chgData name="Inger Stenersen" userId="f9d90916-37d7-4a2c-af35-c4457f014f51" providerId="ADAL" clId="{CDE9CE88-FBF1-4CFB-B059-30328E44AC36}" dt="2021-09-24T11:10:19.723" v="403" actId="47"/>
        <pc:sldMkLst>
          <pc:docMk/>
          <pc:sldMk cId="27662967" sldId="503"/>
        </pc:sldMkLst>
      </pc:sldChg>
      <pc:sldChg chg="modSp mod modShow">
        <pc:chgData name="Inger Stenersen" userId="f9d90916-37d7-4a2c-af35-c4457f014f51" providerId="ADAL" clId="{CDE9CE88-FBF1-4CFB-B059-30328E44AC36}" dt="2021-09-29T22:53:49.070" v="669" actId="1076"/>
        <pc:sldMkLst>
          <pc:docMk/>
          <pc:sldMk cId="1374946191" sldId="506"/>
        </pc:sldMkLst>
        <pc:picChg chg="mod">
          <ac:chgData name="Inger Stenersen" userId="f9d90916-37d7-4a2c-af35-c4457f014f51" providerId="ADAL" clId="{CDE9CE88-FBF1-4CFB-B059-30328E44AC36}" dt="2021-09-29T22:53:49.070" v="669" actId="1076"/>
          <ac:picMkLst>
            <pc:docMk/>
            <pc:sldMk cId="1374946191" sldId="506"/>
            <ac:picMk id="3" creationId="{CA0CFFC8-C24F-42CA-963F-0419CB0B956F}"/>
          </ac:picMkLst>
        </pc:picChg>
      </pc:sldChg>
      <pc:sldChg chg="modSp mod ord modNotesTx">
        <pc:chgData name="Inger Stenersen" userId="f9d90916-37d7-4a2c-af35-c4457f014f51" providerId="ADAL" clId="{CDE9CE88-FBF1-4CFB-B059-30328E44AC36}" dt="2021-09-29T22:48:11.639" v="667" actId="20577"/>
        <pc:sldMkLst>
          <pc:docMk/>
          <pc:sldMk cId="4084412015" sldId="507"/>
        </pc:sldMkLst>
        <pc:spChg chg="mod">
          <ac:chgData name="Inger Stenersen" userId="f9d90916-37d7-4a2c-af35-c4457f014f51" providerId="ADAL" clId="{CDE9CE88-FBF1-4CFB-B059-30328E44AC36}" dt="2021-09-22T10:28:56.578" v="16" actId="14100"/>
          <ac:spMkLst>
            <pc:docMk/>
            <pc:sldMk cId="4084412015" sldId="507"/>
            <ac:spMk id="2" creationId="{A1F2BB29-DE48-4EA2-B389-0E0A607B7724}"/>
          </ac:spMkLst>
        </pc:spChg>
        <pc:spChg chg="mod">
          <ac:chgData name="Inger Stenersen" userId="f9d90916-37d7-4a2c-af35-c4457f014f51" providerId="ADAL" clId="{CDE9CE88-FBF1-4CFB-B059-30328E44AC36}" dt="2021-09-29T22:48:11.639" v="667" actId="20577"/>
          <ac:spMkLst>
            <pc:docMk/>
            <pc:sldMk cId="4084412015" sldId="507"/>
            <ac:spMk id="3" creationId="{879ED0D5-251A-4B17-B345-CCE19EB2636F}"/>
          </ac:spMkLst>
        </pc:spChg>
      </pc:sldChg>
      <pc:sldChg chg="modSp mod ord modShow">
        <pc:chgData name="Inger Stenersen" userId="f9d90916-37d7-4a2c-af35-c4457f014f51" providerId="ADAL" clId="{CDE9CE88-FBF1-4CFB-B059-30328E44AC36}" dt="2021-09-23T07:39:35.857" v="363" actId="27636"/>
        <pc:sldMkLst>
          <pc:docMk/>
          <pc:sldMk cId="2714437422" sldId="508"/>
        </pc:sldMkLst>
        <pc:spChg chg="mod">
          <ac:chgData name="Inger Stenersen" userId="f9d90916-37d7-4a2c-af35-c4457f014f51" providerId="ADAL" clId="{CDE9CE88-FBF1-4CFB-B059-30328E44AC36}" dt="2021-09-23T07:39:33.206" v="361" actId="14100"/>
          <ac:spMkLst>
            <pc:docMk/>
            <pc:sldMk cId="2714437422" sldId="508"/>
            <ac:spMk id="2" creationId="{00000000-0000-0000-0000-000000000000}"/>
          </ac:spMkLst>
        </pc:spChg>
        <pc:spChg chg="mod">
          <ac:chgData name="Inger Stenersen" userId="f9d90916-37d7-4a2c-af35-c4457f014f51" providerId="ADAL" clId="{CDE9CE88-FBF1-4CFB-B059-30328E44AC36}" dt="2021-09-23T07:39:35.857" v="363" actId="27636"/>
          <ac:spMkLst>
            <pc:docMk/>
            <pc:sldMk cId="2714437422" sldId="508"/>
            <ac:spMk id="3" creationId="{00000000-0000-0000-0000-000000000000}"/>
          </ac:spMkLst>
        </pc:spChg>
      </pc:sldChg>
      <pc:sldChg chg="del">
        <pc:chgData name="Inger Stenersen" userId="f9d90916-37d7-4a2c-af35-c4457f014f51" providerId="ADAL" clId="{CDE9CE88-FBF1-4CFB-B059-30328E44AC36}" dt="2021-09-22T10:29:13.442" v="19" actId="47"/>
        <pc:sldMkLst>
          <pc:docMk/>
          <pc:sldMk cId="830490613" sldId="509"/>
        </pc:sldMkLst>
      </pc:sldChg>
      <pc:sldChg chg="modSp mod">
        <pc:chgData name="Inger Stenersen" userId="f9d90916-37d7-4a2c-af35-c4457f014f51" providerId="ADAL" clId="{CDE9CE88-FBF1-4CFB-B059-30328E44AC36}" dt="2021-09-29T22:54:58.917" v="670" actId="1076"/>
        <pc:sldMkLst>
          <pc:docMk/>
          <pc:sldMk cId="3736944153" sldId="510"/>
        </pc:sldMkLst>
        <pc:picChg chg="mod">
          <ac:chgData name="Inger Stenersen" userId="f9d90916-37d7-4a2c-af35-c4457f014f51" providerId="ADAL" clId="{CDE9CE88-FBF1-4CFB-B059-30328E44AC36}" dt="2021-09-29T22:54:58.917" v="670" actId="1076"/>
          <ac:picMkLst>
            <pc:docMk/>
            <pc:sldMk cId="3736944153" sldId="510"/>
            <ac:picMk id="4" creationId="{721A56D4-F8F7-4FDD-9169-C42B7024E741}"/>
          </ac:picMkLst>
        </pc:picChg>
      </pc:sldChg>
      <pc:sldChg chg="del">
        <pc:chgData name="Inger Stenersen" userId="f9d90916-37d7-4a2c-af35-c4457f014f51" providerId="ADAL" clId="{CDE9CE88-FBF1-4CFB-B059-30328E44AC36}" dt="2021-09-22T10:29:19.760" v="20" actId="47"/>
        <pc:sldMkLst>
          <pc:docMk/>
          <pc:sldMk cId="1413825138" sldId="511"/>
        </pc:sldMkLst>
      </pc:sldChg>
      <pc:sldChg chg="del">
        <pc:chgData name="Inger Stenersen" userId="f9d90916-37d7-4a2c-af35-c4457f014f51" providerId="ADAL" clId="{CDE9CE88-FBF1-4CFB-B059-30328E44AC36}" dt="2021-09-22T10:29:20.590" v="21" actId="47"/>
        <pc:sldMkLst>
          <pc:docMk/>
          <pc:sldMk cId="1101868747" sldId="512"/>
        </pc:sldMkLst>
      </pc:sldChg>
      <pc:sldChg chg="del">
        <pc:chgData name="Inger Stenersen" userId="f9d90916-37d7-4a2c-af35-c4457f014f51" providerId="ADAL" clId="{CDE9CE88-FBF1-4CFB-B059-30328E44AC36}" dt="2021-09-22T10:29:21.920" v="24" actId="47"/>
        <pc:sldMkLst>
          <pc:docMk/>
          <pc:sldMk cId="2078416364" sldId="513"/>
        </pc:sldMkLst>
      </pc:sldChg>
      <pc:sldChg chg="del">
        <pc:chgData name="Inger Stenersen" userId="f9d90916-37d7-4a2c-af35-c4457f014f51" providerId="ADAL" clId="{CDE9CE88-FBF1-4CFB-B059-30328E44AC36}" dt="2021-09-22T10:29:22.685" v="25" actId="47"/>
        <pc:sldMkLst>
          <pc:docMk/>
          <pc:sldMk cId="1755139730" sldId="514"/>
        </pc:sldMkLst>
      </pc:sldChg>
      <pc:sldChg chg="del">
        <pc:chgData name="Inger Stenersen" userId="f9d90916-37d7-4a2c-af35-c4457f014f51" providerId="ADAL" clId="{CDE9CE88-FBF1-4CFB-B059-30328E44AC36}" dt="2021-09-22T10:29:23.123" v="26" actId="47"/>
        <pc:sldMkLst>
          <pc:docMk/>
          <pc:sldMk cId="4029053220" sldId="515"/>
        </pc:sldMkLst>
      </pc:sldChg>
      <pc:sldChg chg="del">
        <pc:chgData name="Inger Stenersen" userId="f9d90916-37d7-4a2c-af35-c4457f014f51" providerId="ADAL" clId="{CDE9CE88-FBF1-4CFB-B059-30328E44AC36}" dt="2021-09-22T10:29:23.608" v="27" actId="47"/>
        <pc:sldMkLst>
          <pc:docMk/>
          <pc:sldMk cId="3702591777" sldId="516"/>
        </pc:sldMkLst>
      </pc:sldChg>
      <pc:sldChg chg="del">
        <pc:chgData name="Inger Stenersen" userId="f9d90916-37d7-4a2c-af35-c4457f014f51" providerId="ADAL" clId="{CDE9CE88-FBF1-4CFB-B059-30328E44AC36}" dt="2021-09-22T10:29:24.073" v="28" actId="47"/>
        <pc:sldMkLst>
          <pc:docMk/>
          <pc:sldMk cId="3520788493" sldId="517"/>
        </pc:sldMkLst>
      </pc:sldChg>
      <pc:sldChg chg="del">
        <pc:chgData name="Inger Stenersen" userId="f9d90916-37d7-4a2c-af35-c4457f014f51" providerId="ADAL" clId="{CDE9CE88-FBF1-4CFB-B059-30328E44AC36}" dt="2021-09-22T10:29:24.595" v="29" actId="47"/>
        <pc:sldMkLst>
          <pc:docMk/>
          <pc:sldMk cId="418477634" sldId="518"/>
        </pc:sldMkLst>
      </pc:sldChg>
      <pc:sldChg chg="del">
        <pc:chgData name="Inger Stenersen" userId="f9d90916-37d7-4a2c-af35-c4457f014f51" providerId="ADAL" clId="{CDE9CE88-FBF1-4CFB-B059-30328E44AC36}" dt="2021-09-22T10:29:24.977" v="30" actId="47"/>
        <pc:sldMkLst>
          <pc:docMk/>
          <pc:sldMk cId="393267754" sldId="519"/>
        </pc:sldMkLst>
      </pc:sldChg>
      <pc:sldChg chg="del">
        <pc:chgData name="Inger Stenersen" userId="f9d90916-37d7-4a2c-af35-c4457f014f51" providerId="ADAL" clId="{CDE9CE88-FBF1-4CFB-B059-30328E44AC36}" dt="2021-09-22T10:29:25.613" v="31" actId="47"/>
        <pc:sldMkLst>
          <pc:docMk/>
          <pc:sldMk cId="2191427743" sldId="520"/>
        </pc:sldMkLst>
      </pc:sldChg>
      <pc:sldChg chg="del">
        <pc:chgData name="Inger Stenersen" userId="f9d90916-37d7-4a2c-af35-c4457f014f51" providerId="ADAL" clId="{CDE9CE88-FBF1-4CFB-B059-30328E44AC36}" dt="2021-09-22T10:29:25.993" v="32" actId="47"/>
        <pc:sldMkLst>
          <pc:docMk/>
          <pc:sldMk cId="3910995977" sldId="521"/>
        </pc:sldMkLst>
      </pc:sldChg>
      <pc:sldChg chg="del">
        <pc:chgData name="Inger Stenersen" userId="f9d90916-37d7-4a2c-af35-c4457f014f51" providerId="ADAL" clId="{CDE9CE88-FBF1-4CFB-B059-30328E44AC36}" dt="2021-09-22T10:29:26.563" v="33" actId="47"/>
        <pc:sldMkLst>
          <pc:docMk/>
          <pc:sldMk cId="3874041537" sldId="522"/>
        </pc:sldMkLst>
      </pc:sldChg>
      <pc:sldChg chg="del">
        <pc:chgData name="Inger Stenersen" userId="f9d90916-37d7-4a2c-af35-c4457f014f51" providerId="ADAL" clId="{CDE9CE88-FBF1-4CFB-B059-30328E44AC36}" dt="2021-09-22T10:29:27" v="34" actId="47"/>
        <pc:sldMkLst>
          <pc:docMk/>
          <pc:sldMk cId="3286269630" sldId="523"/>
        </pc:sldMkLst>
      </pc:sldChg>
      <pc:sldChg chg="del">
        <pc:chgData name="Inger Stenersen" userId="f9d90916-37d7-4a2c-af35-c4457f014f51" providerId="ADAL" clId="{CDE9CE88-FBF1-4CFB-B059-30328E44AC36}" dt="2021-09-22T10:29:28.594" v="37" actId="47"/>
        <pc:sldMkLst>
          <pc:docMk/>
          <pc:sldMk cId="534485570" sldId="524"/>
        </pc:sldMkLst>
      </pc:sldChg>
      <pc:sldChg chg="del">
        <pc:chgData name="Inger Stenersen" userId="f9d90916-37d7-4a2c-af35-c4457f014f51" providerId="ADAL" clId="{CDE9CE88-FBF1-4CFB-B059-30328E44AC36}" dt="2021-09-22T10:29:29.224" v="38" actId="47"/>
        <pc:sldMkLst>
          <pc:docMk/>
          <pc:sldMk cId="1421749844" sldId="525"/>
        </pc:sldMkLst>
      </pc:sldChg>
      <pc:sldChg chg="del">
        <pc:chgData name="Inger Stenersen" userId="f9d90916-37d7-4a2c-af35-c4457f014f51" providerId="ADAL" clId="{CDE9CE88-FBF1-4CFB-B059-30328E44AC36}" dt="2021-09-22T10:29:29.704" v="39" actId="47"/>
        <pc:sldMkLst>
          <pc:docMk/>
          <pc:sldMk cId="4189590355" sldId="526"/>
        </pc:sldMkLst>
      </pc:sldChg>
      <pc:sldChg chg="del">
        <pc:chgData name="Inger Stenersen" userId="f9d90916-37d7-4a2c-af35-c4457f014f51" providerId="ADAL" clId="{CDE9CE88-FBF1-4CFB-B059-30328E44AC36}" dt="2021-09-22T10:29:30.126" v="40" actId="47"/>
        <pc:sldMkLst>
          <pc:docMk/>
          <pc:sldMk cId="409290133" sldId="527"/>
        </pc:sldMkLst>
      </pc:sldChg>
      <pc:sldChg chg="modSp add mod">
        <pc:chgData name="Inger Stenersen" userId="f9d90916-37d7-4a2c-af35-c4457f014f51" providerId="ADAL" clId="{CDE9CE88-FBF1-4CFB-B059-30328E44AC36}" dt="2021-09-27T14:42:48.851" v="579" actId="255"/>
        <pc:sldMkLst>
          <pc:docMk/>
          <pc:sldMk cId="1447254223" sldId="527"/>
        </pc:sldMkLst>
        <pc:spChg chg="mod">
          <ac:chgData name="Inger Stenersen" userId="f9d90916-37d7-4a2c-af35-c4457f014f51" providerId="ADAL" clId="{CDE9CE88-FBF1-4CFB-B059-30328E44AC36}" dt="2021-09-27T14:42:48.851" v="579" actId="255"/>
          <ac:spMkLst>
            <pc:docMk/>
            <pc:sldMk cId="1447254223" sldId="527"/>
            <ac:spMk id="2" creationId="{00000000-0000-0000-0000-000000000000}"/>
          </ac:spMkLst>
        </pc:spChg>
      </pc:sldChg>
      <pc:sldChg chg="del">
        <pc:chgData name="Inger Stenersen" userId="f9d90916-37d7-4a2c-af35-c4457f014f51" providerId="ADAL" clId="{CDE9CE88-FBF1-4CFB-B059-30328E44AC36}" dt="2021-09-22T10:29:31.848" v="43" actId="47"/>
        <pc:sldMkLst>
          <pc:docMk/>
          <pc:sldMk cId="499549371" sldId="528"/>
        </pc:sldMkLst>
      </pc:sldChg>
      <pc:sldChg chg="del">
        <pc:chgData name="Inger Stenersen" userId="f9d90916-37d7-4a2c-af35-c4457f014f51" providerId="ADAL" clId="{CDE9CE88-FBF1-4CFB-B059-30328E44AC36}" dt="2021-09-22T10:29:32.418" v="44" actId="47"/>
        <pc:sldMkLst>
          <pc:docMk/>
          <pc:sldMk cId="1508934115" sldId="529"/>
        </pc:sldMkLst>
      </pc:sldChg>
      <pc:sldChg chg="del">
        <pc:chgData name="Inger Stenersen" userId="f9d90916-37d7-4a2c-af35-c4457f014f51" providerId="ADAL" clId="{CDE9CE88-FBF1-4CFB-B059-30328E44AC36}" dt="2021-09-22T10:29:32.719" v="45" actId="47"/>
        <pc:sldMkLst>
          <pc:docMk/>
          <pc:sldMk cId="1934949379" sldId="530"/>
        </pc:sldMkLst>
      </pc:sldChg>
      <pc:sldChg chg="del">
        <pc:chgData name="Inger Stenersen" userId="f9d90916-37d7-4a2c-af35-c4457f014f51" providerId="ADAL" clId="{CDE9CE88-FBF1-4CFB-B059-30328E44AC36}" dt="2021-09-22T10:29:33.335" v="46" actId="47"/>
        <pc:sldMkLst>
          <pc:docMk/>
          <pc:sldMk cId="2638200268" sldId="531"/>
        </pc:sldMkLst>
      </pc:sldChg>
      <pc:sldChg chg="del">
        <pc:chgData name="Inger Stenersen" userId="f9d90916-37d7-4a2c-af35-c4457f014f51" providerId="ADAL" clId="{CDE9CE88-FBF1-4CFB-B059-30328E44AC36}" dt="2021-09-22T10:29:33.644" v="47" actId="47"/>
        <pc:sldMkLst>
          <pc:docMk/>
          <pc:sldMk cId="991005196" sldId="532"/>
        </pc:sldMkLst>
      </pc:sldChg>
      <pc:sldChg chg="del">
        <pc:chgData name="Inger Stenersen" userId="f9d90916-37d7-4a2c-af35-c4457f014f51" providerId="ADAL" clId="{CDE9CE88-FBF1-4CFB-B059-30328E44AC36}" dt="2021-09-22T10:29:34.156" v="48" actId="47"/>
        <pc:sldMkLst>
          <pc:docMk/>
          <pc:sldMk cId="2539489299" sldId="533"/>
        </pc:sldMkLst>
      </pc:sldChg>
      <pc:sldChg chg="del">
        <pc:chgData name="Inger Stenersen" userId="f9d90916-37d7-4a2c-af35-c4457f014f51" providerId="ADAL" clId="{CDE9CE88-FBF1-4CFB-B059-30328E44AC36}" dt="2021-09-22T10:29:34.854" v="49" actId="47"/>
        <pc:sldMkLst>
          <pc:docMk/>
          <pc:sldMk cId="2898608284" sldId="534"/>
        </pc:sldMkLst>
      </pc:sldChg>
      <pc:sldChg chg="mod modShow">
        <pc:chgData name="Inger Stenersen" userId="f9d90916-37d7-4a2c-af35-c4457f014f51" providerId="ADAL" clId="{CDE9CE88-FBF1-4CFB-B059-30328E44AC36}" dt="2021-09-29T12:45:17.888" v="601" actId="729"/>
        <pc:sldMkLst>
          <pc:docMk/>
          <pc:sldMk cId="2149533748" sldId="535"/>
        </pc:sldMkLst>
      </pc:sldChg>
      <pc:sldChg chg="mod modShow">
        <pc:chgData name="Inger Stenersen" userId="f9d90916-37d7-4a2c-af35-c4457f014f51" providerId="ADAL" clId="{CDE9CE88-FBF1-4CFB-B059-30328E44AC36}" dt="2021-09-22T10:29:57.352" v="53" actId="729"/>
        <pc:sldMkLst>
          <pc:docMk/>
          <pc:sldMk cId="261535624" sldId="536"/>
        </pc:sldMkLst>
      </pc:sldChg>
      <pc:sldChg chg="del">
        <pc:chgData name="Inger Stenersen" userId="f9d90916-37d7-4a2c-af35-c4457f014f51" providerId="ADAL" clId="{CDE9CE88-FBF1-4CFB-B059-30328E44AC36}" dt="2021-09-22T10:29:58.874" v="54" actId="47"/>
        <pc:sldMkLst>
          <pc:docMk/>
          <pc:sldMk cId="803693184" sldId="537"/>
        </pc:sldMkLst>
      </pc:sldChg>
      <pc:sldChg chg="add del">
        <pc:chgData name="Inger Stenersen" userId="f9d90916-37d7-4a2c-af35-c4457f014f51" providerId="ADAL" clId="{CDE9CE88-FBF1-4CFB-B059-30328E44AC36}" dt="2021-09-22T10:32:00.580" v="64"/>
        <pc:sldMkLst>
          <pc:docMk/>
          <pc:sldMk cId="3467636577" sldId="537"/>
        </pc:sldMkLst>
      </pc:sldChg>
      <pc:sldChg chg="del">
        <pc:chgData name="Inger Stenersen" userId="f9d90916-37d7-4a2c-af35-c4457f014f51" providerId="ADAL" clId="{CDE9CE88-FBF1-4CFB-B059-30328E44AC36}" dt="2021-09-22T10:29:59.476" v="55" actId="47"/>
        <pc:sldMkLst>
          <pc:docMk/>
          <pc:sldMk cId="1072351063" sldId="538"/>
        </pc:sldMkLst>
      </pc:sldChg>
      <pc:sldChg chg="add mod modShow">
        <pc:chgData name="Inger Stenersen" userId="f9d90916-37d7-4a2c-af35-c4457f014f51" providerId="ADAL" clId="{CDE9CE88-FBF1-4CFB-B059-30328E44AC36}" dt="2021-09-27T14:42:59.660" v="580" actId="729"/>
        <pc:sldMkLst>
          <pc:docMk/>
          <pc:sldMk cId="1644645420" sldId="541"/>
        </pc:sldMkLst>
      </pc:sldChg>
      <pc:sldChg chg="add">
        <pc:chgData name="Inger Stenersen" userId="f9d90916-37d7-4a2c-af35-c4457f014f51" providerId="ADAL" clId="{CDE9CE88-FBF1-4CFB-B059-30328E44AC36}" dt="2021-09-22T10:33:38.547" v="70"/>
        <pc:sldMkLst>
          <pc:docMk/>
          <pc:sldMk cId="2341060672" sldId="543"/>
        </pc:sldMkLst>
      </pc:sldChg>
      <pc:sldChg chg="add">
        <pc:chgData name="Inger Stenersen" userId="f9d90916-37d7-4a2c-af35-c4457f014f51" providerId="ADAL" clId="{CDE9CE88-FBF1-4CFB-B059-30328E44AC36}" dt="2021-09-22T10:33:38.547" v="70"/>
        <pc:sldMkLst>
          <pc:docMk/>
          <pc:sldMk cId="1227842235" sldId="547"/>
        </pc:sldMkLst>
      </pc:sldChg>
      <pc:sldChg chg="add mod modShow">
        <pc:chgData name="Inger Stenersen" userId="f9d90916-37d7-4a2c-af35-c4457f014f51" providerId="ADAL" clId="{CDE9CE88-FBF1-4CFB-B059-30328E44AC36}" dt="2021-09-27T14:44:45.240" v="583" actId="729"/>
        <pc:sldMkLst>
          <pc:docMk/>
          <pc:sldMk cId="4002562274" sldId="554"/>
        </pc:sldMkLst>
      </pc:sldChg>
      <pc:sldChg chg="add mod modShow">
        <pc:chgData name="Inger Stenersen" userId="f9d90916-37d7-4a2c-af35-c4457f014f51" providerId="ADAL" clId="{CDE9CE88-FBF1-4CFB-B059-30328E44AC36}" dt="2021-09-27T14:44:20.313" v="582" actId="729"/>
        <pc:sldMkLst>
          <pc:docMk/>
          <pc:sldMk cId="2003691801" sldId="555"/>
        </pc:sldMkLst>
      </pc:sldChg>
      <pc:sldChg chg="modSp add mod">
        <pc:chgData name="Inger Stenersen" userId="f9d90916-37d7-4a2c-af35-c4457f014f51" providerId="ADAL" clId="{CDE9CE88-FBF1-4CFB-B059-30328E44AC36}" dt="2021-09-27T14:47:24.500" v="591" actId="255"/>
        <pc:sldMkLst>
          <pc:docMk/>
          <pc:sldMk cId="396565111" sldId="556"/>
        </pc:sldMkLst>
        <pc:spChg chg="mod">
          <ac:chgData name="Inger Stenersen" userId="f9d90916-37d7-4a2c-af35-c4457f014f51" providerId="ADAL" clId="{CDE9CE88-FBF1-4CFB-B059-30328E44AC36}" dt="2021-09-27T14:47:24.500" v="591" actId="255"/>
          <ac:spMkLst>
            <pc:docMk/>
            <pc:sldMk cId="396565111" sldId="556"/>
            <ac:spMk id="2" creationId="{00000000-0000-0000-0000-000000000000}"/>
          </ac:spMkLst>
        </pc:spChg>
      </pc:sldChg>
      <pc:sldChg chg="new del">
        <pc:chgData name="Inger Stenersen" userId="f9d90916-37d7-4a2c-af35-c4457f014f51" providerId="ADAL" clId="{CDE9CE88-FBF1-4CFB-B059-30328E44AC36}" dt="2021-09-22T15:43:31.839" v="269" actId="47"/>
        <pc:sldMkLst>
          <pc:docMk/>
          <pc:sldMk cId="56593581" sldId="557"/>
        </pc:sldMkLst>
      </pc:sldChg>
      <pc:sldChg chg="delSp modSp new mod modClrScheme chgLayout">
        <pc:chgData name="Inger Stenersen" userId="f9d90916-37d7-4a2c-af35-c4457f014f51" providerId="ADAL" clId="{CDE9CE88-FBF1-4CFB-B059-30328E44AC36}" dt="2021-09-23T07:38:55.948" v="356" actId="13926"/>
        <pc:sldMkLst>
          <pc:docMk/>
          <pc:sldMk cId="1369534118" sldId="558"/>
        </pc:sldMkLst>
        <pc:spChg chg="del">
          <ac:chgData name="Inger Stenersen" userId="f9d90916-37d7-4a2c-af35-c4457f014f51" providerId="ADAL" clId="{CDE9CE88-FBF1-4CFB-B059-30328E44AC36}" dt="2021-09-23T07:36:20.175" v="330" actId="700"/>
          <ac:spMkLst>
            <pc:docMk/>
            <pc:sldMk cId="1369534118" sldId="558"/>
            <ac:spMk id="2" creationId="{4C1D71BE-4C4F-444B-92E8-DA581E216D6C}"/>
          </ac:spMkLst>
        </pc:spChg>
        <pc:spChg chg="mod ord">
          <ac:chgData name="Inger Stenersen" userId="f9d90916-37d7-4a2c-af35-c4457f014f51" providerId="ADAL" clId="{CDE9CE88-FBF1-4CFB-B059-30328E44AC36}" dt="2021-09-23T07:38:55.948" v="356" actId="13926"/>
          <ac:spMkLst>
            <pc:docMk/>
            <pc:sldMk cId="1369534118" sldId="558"/>
            <ac:spMk id="3" creationId="{53E24AFC-F1CA-45D5-AA8A-CFEBFBCE12E6}"/>
          </ac:spMkLst>
        </pc:spChg>
      </pc:sldChg>
      <pc:sldChg chg="addSp delSp modSp new mod ord modClrScheme chgLayout">
        <pc:chgData name="Inger Stenersen" userId="f9d90916-37d7-4a2c-af35-c4457f014f51" providerId="ADAL" clId="{CDE9CE88-FBF1-4CFB-B059-30328E44AC36}" dt="2021-09-23T07:33:08.904" v="323" actId="700"/>
        <pc:sldMkLst>
          <pc:docMk/>
          <pc:sldMk cId="2178154515" sldId="559"/>
        </pc:sldMkLst>
        <pc:spChg chg="mod ord">
          <ac:chgData name="Inger Stenersen" userId="f9d90916-37d7-4a2c-af35-c4457f014f51" providerId="ADAL" clId="{CDE9CE88-FBF1-4CFB-B059-30328E44AC36}" dt="2021-09-23T07:33:08.904" v="323" actId="700"/>
          <ac:spMkLst>
            <pc:docMk/>
            <pc:sldMk cId="2178154515" sldId="559"/>
            <ac:spMk id="2" creationId="{347D0E78-0F42-4322-830E-2E05A3F5EC43}"/>
          </ac:spMkLst>
        </pc:spChg>
        <pc:spChg chg="del mod ord">
          <ac:chgData name="Inger Stenersen" userId="f9d90916-37d7-4a2c-af35-c4457f014f51" providerId="ADAL" clId="{CDE9CE88-FBF1-4CFB-B059-30328E44AC36}" dt="2021-09-23T07:33:08.904" v="323" actId="700"/>
          <ac:spMkLst>
            <pc:docMk/>
            <pc:sldMk cId="2178154515" sldId="559"/>
            <ac:spMk id="3" creationId="{1FD13D0C-4F20-4078-A97D-8ABAE19B7148}"/>
          </ac:spMkLst>
        </pc:spChg>
        <pc:spChg chg="add mod ord">
          <ac:chgData name="Inger Stenersen" userId="f9d90916-37d7-4a2c-af35-c4457f014f51" providerId="ADAL" clId="{CDE9CE88-FBF1-4CFB-B059-30328E44AC36}" dt="2021-09-23T07:33:08.904" v="323" actId="700"/>
          <ac:spMkLst>
            <pc:docMk/>
            <pc:sldMk cId="2178154515" sldId="559"/>
            <ac:spMk id="4" creationId="{C707E1F4-80CE-4747-B963-0C2E75D1C8DE}"/>
          </ac:spMkLst>
        </pc:spChg>
      </pc:sldChg>
      <pc:sldChg chg="addSp modSp new del mod modClrScheme chgLayout">
        <pc:chgData name="Inger Stenersen" userId="f9d90916-37d7-4a2c-af35-c4457f014f51" providerId="ADAL" clId="{CDE9CE88-FBF1-4CFB-B059-30328E44AC36}" dt="2021-09-27T09:20:10.557" v="563" actId="47"/>
        <pc:sldMkLst>
          <pc:docMk/>
          <pc:sldMk cId="2658034047" sldId="560"/>
        </pc:sldMkLst>
        <pc:spChg chg="add mod">
          <ac:chgData name="Inger Stenersen" userId="f9d90916-37d7-4a2c-af35-c4457f014f51" providerId="ADAL" clId="{CDE9CE88-FBF1-4CFB-B059-30328E44AC36}" dt="2021-09-24T11:21:23.562" v="444" actId="700"/>
          <ac:spMkLst>
            <pc:docMk/>
            <pc:sldMk cId="2658034047" sldId="560"/>
            <ac:spMk id="2" creationId="{09A95822-2207-48BD-980D-A20AC0A9BAB3}"/>
          </ac:spMkLst>
        </pc:spChg>
        <pc:spChg chg="add mod">
          <ac:chgData name="Inger Stenersen" userId="f9d90916-37d7-4a2c-af35-c4457f014f51" providerId="ADAL" clId="{CDE9CE88-FBF1-4CFB-B059-30328E44AC36}" dt="2021-09-24T11:21:23.562" v="444" actId="700"/>
          <ac:spMkLst>
            <pc:docMk/>
            <pc:sldMk cId="2658034047" sldId="560"/>
            <ac:spMk id="3" creationId="{AFB579B0-E1EE-40BC-BB39-E3FE3B2CB78D}"/>
          </ac:spMkLst>
        </pc:spChg>
      </pc:sldChg>
      <pc:sldChg chg="addSp modSp new mod modNotesTx">
        <pc:chgData name="Inger Stenersen" userId="f9d90916-37d7-4a2c-af35-c4457f014f51" providerId="ADAL" clId="{CDE9CE88-FBF1-4CFB-B059-30328E44AC36}" dt="2021-09-27T09:11:38.037" v="528" actId="20577"/>
        <pc:sldMkLst>
          <pc:docMk/>
          <pc:sldMk cId="4075863064" sldId="561"/>
        </pc:sldMkLst>
        <pc:picChg chg="add mod">
          <ac:chgData name="Inger Stenersen" userId="f9d90916-37d7-4a2c-af35-c4457f014f51" providerId="ADAL" clId="{CDE9CE88-FBF1-4CFB-B059-30328E44AC36}" dt="2021-09-27T09:10:56.651" v="448" actId="962"/>
          <ac:picMkLst>
            <pc:docMk/>
            <pc:sldMk cId="4075863064" sldId="561"/>
            <ac:picMk id="3" creationId="{81E757D1-7300-491A-BD98-A9186417D355}"/>
          </ac:picMkLst>
        </pc:picChg>
      </pc:sldChg>
      <pc:sldChg chg="addSp modSp new mod">
        <pc:chgData name="Inger Stenersen" userId="f9d90916-37d7-4a2c-af35-c4457f014f51" providerId="ADAL" clId="{CDE9CE88-FBF1-4CFB-B059-30328E44AC36}" dt="2021-09-27T09:21:19.769" v="566" actId="1076"/>
        <pc:sldMkLst>
          <pc:docMk/>
          <pc:sldMk cId="3808022120" sldId="562"/>
        </pc:sldMkLst>
        <pc:picChg chg="add mod">
          <ac:chgData name="Inger Stenersen" userId="f9d90916-37d7-4a2c-af35-c4457f014f51" providerId="ADAL" clId="{CDE9CE88-FBF1-4CFB-B059-30328E44AC36}" dt="2021-09-27T09:21:19.769" v="566" actId="1076"/>
          <ac:picMkLst>
            <pc:docMk/>
            <pc:sldMk cId="3808022120" sldId="562"/>
            <ac:picMk id="3" creationId="{47262891-4CFF-403F-9C36-DECF5A056AB0}"/>
          </ac:picMkLst>
        </pc:picChg>
      </pc:sldChg>
      <pc:sldChg chg="addSp modSp new mod ord">
        <pc:chgData name="Inger Stenersen" userId="f9d90916-37d7-4a2c-af35-c4457f014f51" providerId="ADAL" clId="{CDE9CE88-FBF1-4CFB-B059-30328E44AC36}" dt="2021-09-29T12:47:04.645" v="616" actId="1076"/>
        <pc:sldMkLst>
          <pc:docMk/>
          <pc:sldMk cId="4145484545" sldId="563"/>
        </pc:sldMkLst>
        <pc:picChg chg="add mod">
          <ac:chgData name="Inger Stenersen" userId="f9d90916-37d7-4a2c-af35-c4457f014f51" providerId="ADAL" clId="{CDE9CE88-FBF1-4CFB-B059-30328E44AC36}" dt="2021-09-29T12:47:04.645" v="616" actId="1076"/>
          <ac:picMkLst>
            <pc:docMk/>
            <pc:sldMk cId="4145484545" sldId="563"/>
            <ac:picMk id="3" creationId="{DBCC238B-9E36-40E4-BF6C-601429402EEC}"/>
          </ac:picMkLst>
        </pc:picChg>
      </pc:sldChg>
      <pc:sldChg chg="addSp modSp new mod">
        <pc:chgData name="Inger Stenersen" userId="f9d90916-37d7-4a2c-af35-c4457f014f51" providerId="ADAL" clId="{CDE9CE88-FBF1-4CFB-B059-30328E44AC36}" dt="2021-09-29T12:46:53.738" v="614" actId="1076"/>
        <pc:sldMkLst>
          <pc:docMk/>
          <pc:sldMk cId="1452497077" sldId="564"/>
        </pc:sldMkLst>
        <pc:picChg chg="add mod">
          <ac:chgData name="Inger Stenersen" userId="f9d90916-37d7-4a2c-af35-c4457f014f51" providerId="ADAL" clId="{CDE9CE88-FBF1-4CFB-B059-30328E44AC36}" dt="2021-09-29T12:46:53.738" v="614" actId="1076"/>
          <ac:picMkLst>
            <pc:docMk/>
            <pc:sldMk cId="1452497077" sldId="564"/>
            <ac:picMk id="3" creationId="{6886C9FC-F818-41B2-A01C-F927DF703185}"/>
          </ac:picMkLst>
        </pc:picChg>
      </pc:sldChg>
      <pc:sldChg chg="addSp modSp new mod">
        <pc:chgData name="Inger Stenersen" userId="f9d90916-37d7-4a2c-af35-c4457f014f51" providerId="ADAL" clId="{CDE9CE88-FBF1-4CFB-B059-30328E44AC36}" dt="2021-09-29T12:46:48.664" v="613" actId="1076"/>
        <pc:sldMkLst>
          <pc:docMk/>
          <pc:sldMk cId="1177457651" sldId="565"/>
        </pc:sldMkLst>
        <pc:picChg chg="add mod">
          <ac:chgData name="Inger Stenersen" userId="f9d90916-37d7-4a2c-af35-c4457f014f51" providerId="ADAL" clId="{CDE9CE88-FBF1-4CFB-B059-30328E44AC36}" dt="2021-09-29T12:46:48.664" v="613" actId="1076"/>
          <ac:picMkLst>
            <pc:docMk/>
            <pc:sldMk cId="1177457651" sldId="565"/>
            <ac:picMk id="3" creationId="{EFE64DE0-D4F4-45DF-9F7D-13292FE0F0C5}"/>
          </ac:picMkLst>
        </pc:picChg>
      </pc:sldChg>
      <pc:sldChg chg="addSp modSp new mod">
        <pc:chgData name="Inger Stenersen" userId="f9d90916-37d7-4a2c-af35-c4457f014f51" providerId="ADAL" clId="{CDE9CE88-FBF1-4CFB-B059-30328E44AC36}" dt="2021-09-29T12:47:43.513" v="624" actId="1076"/>
        <pc:sldMkLst>
          <pc:docMk/>
          <pc:sldMk cId="3228926402" sldId="566"/>
        </pc:sldMkLst>
        <pc:picChg chg="add mod">
          <ac:chgData name="Inger Stenersen" userId="f9d90916-37d7-4a2c-af35-c4457f014f51" providerId="ADAL" clId="{CDE9CE88-FBF1-4CFB-B059-30328E44AC36}" dt="2021-09-29T12:47:43.513" v="624" actId="1076"/>
          <ac:picMkLst>
            <pc:docMk/>
            <pc:sldMk cId="3228926402" sldId="566"/>
            <ac:picMk id="3" creationId="{C675ED8F-F2BB-4F6E-B73F-BBC4E9833F69}"/>
          </ac:picMkLst>
        </pc:picChg>
      </pc:sldChg>
      <pc:sldChg chg="addSp modSp new mod">
        <pc:chgData name="Inger Stenersen" userId="f9d90916-37d7-4a2c-af35-c4457f014f51" providerId="ADAL" clId="{CDE9CE88-FBF1-4CFB-B059-30328E44AC36}" dt="2021-09-29T12:48:13.911" v="631" actId="1076"/>
        <pc:sldMkLst>
          <pc:docMk/>
          <pc:sldMk cId="145702215" sldId="567"/>
        </pc:sldMkLst>
        <pc:picChg chg="add mod">
          <ac:chgData name="Inger Stenersen" userId="f9d90916-37d7-4a2c-af35-c4457f014f51" providerId="ADAL" clId="{CDE9CE88-FBF1-4CFB-B059-30328E44AC36}" dt="2021-09-29T12:48:13.911" v="631" actId="1076"/>
          <ac:picMkLst>
            <pc:docMk/>
            <pc:sldMk cId="145702215" sldId="567"/>
            <ac:picMk id="3" creationId="{45D0EC84-B20D-459D-9149-973C4455958B}"/>
          </ac:picMkLst>
        </pc:picChg>
      </pc:sldChg>
      <pc:sldChg chg="addSp modSp new mod">
        <pc:chgData name="Inger Stenersen" userId="f9d90916-37d7-4a2c-af35-c4457f014f51" providerId="ADAL" clId="{CDE9CE88-FBF1-4CFB-B059-30328E44AC36}" dt="2021-09-29T12:48:49.206" v="637" actId="1076"/>
        <pc:sldMkLst>
          <pc:docMk/>
          <pc:sldMk cId="3012302379" sldId="568"/>
        </pc:sldMkLst>
        <pc:picChg chg="add mod">
          <ac:chgData name="Inger Stenersen" userId="f9d90916-37d7-4a2c-af35-c4457f014f51" providerId="ADAL" clId="{CDE9CE88-FBF1-4CFB-B059-30328E44AC36}" dt="2021-09-29T12:48:49.206" v="637" actId="1076"/>
          <ac:picMkLst>
            <pc:docMk/>
            <pc:sldMk cId="3012302379" sldId="568"/>
            <ac:picMk id="3" creationId="{62C30947-E495-475A-8DA8-CB272E3A7EB8}"/>
          </ac:picMkLst>
        </pc:picChg>
      </pc:sldChg>
      <pc:sldChg chg="addSp modSp new mod">
        <pc:chgData name="Inger Stenersen" userId="f9d90916-37d7-4a2c-af35-c4457f014f51" providerId="ADAL" clId="{CDE9CE88-FBF1-4CFB-B059-30328E44AC36}" dt="2021-09-29T12:49:15.789" v="643" actId="1076"/>
        <pc:sldMkLst>
          <pc:docMk/>
          <pc:sldMk cId="2311984560" sldId="569"/>
        </pc:sldMkLst>
        <pc:picChg chg="add mod">
          <ac:chgData name="Inger Stenersen" userId="f9d90916-37d7-4a2c-af35-c4457f014f51" providerId="ADAL" clId="{CDE9CE88-FBF1-4CFB-B059-30328E44AC36}" dt="2021-09-29T12:49:15.789" v="643" actId="1076"/>
          <ac:picMkLst>
            <pc:docMk/>
            <pc:sldMk cId="2311984560" sldId="569"/>
            <ac:picMk id="3" creationId="{A8FCD866-92D4-4E67-BD86-EC0FD7CF555F}"/>
          </ac:picMkLst>
        </pc:picChg>
      </pc:sldChg>
      <pc:sldChg chg="addSp modSp new mod">
        <pc:chgData name="Inger Stenersen" userId="f9d90916-37d7-4a2c-af35-c4457f014f51" providerId="ADAL" clId="{CDE9CE88-FBF1-4CFB-B059-30328E44AC36}" dt="2021-09-29T12:49:48.527" v="650" actId="1076"/>
        <pc:sldMkLst>
          <pc:docMk/>
          <pc:sldMk cId="64323111" sldId="570"/>
        </pc:sldMkLst>
        <pc:picChg chg="add mod">
          <ac:chgData name="Inger Stenersen" userId="f9d90916-37d7-4a2c-af35-c4457f014f51" providerId="ADAL" clId="{CDE9CE88-FBF1-4CFB-B059-30328E44AC36}" dt="2021-09-29T12:49:48.527" v="650" actId="1076"/>
          <ac:picMkLst>
            <pc:docMk/>
            <pc:sldMk cId="64323111" sldId="570"/>
            <ac:picMk id="3" creationId="{70518FB7-E915-4A81-9B52-BA7491A2F7AB}"/>
          </ac:picMkLst>
        </pc:picChg>
      </pc:sldChg>
      <pc:sldChg chg="addSp modSp new mod">
        <pc:chgData name="Inger Stenersen" userId="f9d90916-37d7-4a2c-af35-c4457f014f51" providerId="ADAL" clId="{CDE9CE88-FBF1-4CFB-B059-30328E44AC36}" dt="2021-09-29T12:50:41.848" v="655" actId="1076"/>
        <pc:sldMkLst>
          <pc:docMk/>
          <pc:sldMk cId="1048900483" sldId="571"/>
        </pc:sldMkLst>
        <pc:picChg chg="add mod">
          <ac:chgData name="Inger Stenersen" userId="f9d90916-37d7-4a2c-af35-c4457f014f51" providerId="ADAL" clId="{CDE9CE88-FBF1-4CFB-B059-30328E44AC36}" dt="2021-09-29T12:50:41.848" v="655" actId="1076"/>
          <ac:picMkLst>
            <pc:docMk/>
            <pc:sldMk cId="1048900483" sldId="571"/>
            <ac:picMk id="3" creationId="{6266B455-C76E-4DBA-A107-92E10A084F4A}"/>
          </ac:picMkLst>
        </pc:picChg>
      </pc:sldChg>
    </pc:docChg>
  </pc:docChgLst>
  <pc:docChgLst>
    <pc:chgData name="Inger Stenersen" userId="f9d90916-37d7-4a2c-af35-c4457f014f51" providerId="ADAL" clId="{18277283-EBB1-4135-8F79-7C320913A0FA}"/>
    <pc:docChg chg="custSel addSld delSld modSld">
      <pc:chgData name="Inger Stenersen" userId="f9d90916-37d7-4a2c-af35-c4457f014f51" providerId="ADAL" clId="{18277283-EBB1-4135-8F79-7C320913A0FA}" dt="2021-09-22T10:24:07.719" v="71" actId="47"/>
      <pc:docMkLst>
        <pc:docMk/>
      </pc:docMkLst>
      <pc:sldChg chg="del">
        <pc:chgData name="Inger Stenersen" userId="f9d90916-37d7-4a2c-af35-c4457f014f51" providerId="ADAL" clId="{18277283-EBB1-4135-8F79-7C320913A0FA}" dt="2021-09-22T10:22:47.108" v="44" actId="47"/>
        <pc:sldMkLst>
          <pc:docMk/>
          <pc:sldMk cId="1477907640" sldId="267"/>
        </pc:sldMkLst>
      </pc:sldChg>
      <pc:sldChg chg="del">
        <pc:chgData name="Inger Stenersen" userId="f9d90916-37d7-4a2c-af35-c4457f014f51" providerId="ADAL" clId="{18277283-EBB1-4135-8F79-7C320913A0FA}" dt="2021-09-22T10:24:04.377" v="62" actId="47"/>
        <pc:sldMkLst>
          <pc:docMk/>
          <pc:sldMk cId="2025363" sldId="268"/>
        </pc:sldMkLst>
      </pc:sldChg>
      <pc:sldChg chg="add">
        <pc:chgData name="Inger Stenersen" userId="f9d90916-37d7-4a2c-af35-c4457f014f51" providerId="ADAL" clId="{18277283-EBB1-4135-8F79-7C320913A0FA}" dt="2021-09-22T10:21:52.878" v="0"/>
        <pc:sldMkLst>
          <pc:docMk/>
          <pc:sldMk cId="1726913838" sldId="274"/>
        </pc:sldMkLst>
      </pc:sldChg>
      <pc:sldChg chg="add">
        <pc:chgData name="Inger Stenersen" userId="f9d90916-37d7-4a2c-af35-c4457f014f51" providerId="ADAL" clId="{18277283-EBB1-4135-8F79-7C320913A0FA}" dt="2021-09-22T10:21:52.878" v="0"/>
        <pc:sldMkLst>
          <pc:docMk/>
          <pc:sldMk cId="2799742445" sldId="278"/>
        </pc:sldMkLst>
      </pc:sldChg>
      <pc:sldChg chg="del">
        <pc:chgData name="Inger Stenersen" userId="f9d90916-37d7-4a2c-af35-c4457f014f51" providerId="ADAL" clId="{18277283-EBB1-4135-8F79-7C320913A0FA}" dt="2021-09-22T10:22:44.276" v="39" actId="47"/>
        <pc:sldMkLst>
          <pc:docMk/>
          <pc:sldMk cId="3196663093" sldId="280"/>
        </pc:sldMkLst>
      </pc:sldChg>
      <pc:sldChg chg="add">
        <pc:chgData name="Inger Stenersen" userId="f9d90916-37d7-4a2c-af35-c4457f014f51" providerId="ADAL" clId="{18277283-EBB1-4135-8F79-7C320913A0FA}" dt="2021-09-22T10:21:52.878" v="0"/>
        <pc:sldMkLst>
          <pc:docMk/>
          <pc:sldMk cId="3502250699" sldId="282"/>
        </pc:sldMkLst>
      </pc:sldChg>
      <pc:sldChg chg="del">
        <pc:chgData name="Inger Stenersen" userId="f9d90916-37d7-4a2c-af35-c4457f014f51" providerId="ADAL" clId="{18277283-EBB1-4135-8F79-7C320913A0FA}" dt="2021-09-22T10:22:26.255" v="7" actId="47"/>
        <pc:sldMkLst>
          <pc:docMk/>
          <pc:sldMk cId="1474479281" sldId="288"/>
        </pc:sldMkLst>
      </pc:sldChg>
      <pc:sldChg chg="del">
        <pc:chgData name="Inger Stenersen" userId="f9d90916-37d7-4a2c-af35-c4457f014f51" providerId="ADAL" clId="{18277283-EBB1-4135-8F79-7C320913A0FA}" dt="2021-09-22T10:22:36.719" v="22" actId="47"/>
        <pc:sldMkLst>
          <pc:docMk/>
          <pc:sldMk cId="2749715125" sldId="305"/>
        </pc:sldMkLst>
      </pc:sldChg>
      <pc:sldChg chg="del">
        <pc:chgData name="Inger Stenersen" userId="f9d90916-37d7-4a2c-af35-c4457f014f51" providerId="ADAL" clId="{18277283-EBB1-4135-8F79-7C320913A0FA}" dt="2021-09-22T10:22:39.608" v="28" actId="47"/>
        <pc:sldMkLst>
          <pc:docMk/>
          <pc:sldMk cId="4248178866" sldId="306"/>
        </pc:sldMkLst>
      </pc:sldChg>
      <pc:sldChg chg="del">
        <pc:chgData name="Inger Stenersen" userId="f9d90916-37d7-4a2c-af35-c4457f014f51" providerId="ADAL" clId="{18277283-EBB1-4135-8F79-7C320913A0FA}" dt="2021-09-22T10:22:40.437" v="30" actId="47"/>
        <pc:sldMkLst>
          <pc:docMk/>
          <pc:sldMk cId="3927137514" sldId="307"/>
        </pc:sldMkLst>
      </pc:sldChg>
      <pc:sldChg chg="del">
        <pc:chgData name="Inger Stenersen" userId="f9d90916-37d7-4a2c-af35-c4457f014f51" providerId="ADAL" clId="{18277283-EBB1-4135-8F79-7C320913A0FA}" dt="2021-09-22T10:22:36.281" v="21" actId="47"/>
        <pc:sldMkLst>
          <pc:docMk/>
          <pc:sldMk cId="3295957889" sldId="317"/>
        </pc:sldMkLst>
      </pc:sldChg>
      <pc:sldChg chg="del">
        <pc:chgData name="Inger Stenersen" userId="f9d90916-37d7-4a2c-af35-c4457f014f51" providerId="ADAL" clId="{18277283-EBB1-4135-8F79-7C320913A0FA}" dt="2021-09-22T10:22:29.564" v="10" actId="47"/>
        <pc:sldMkLst>
          <pc:docMk/>
          <pc:sldMk cId="2781119331" sldId="328"/>
        </pc:sldMkLst>
      </pc:sldChg>
      <pc:sldChg chg="modSp add mod">
        <pc:chgData name="Inger Stenersen" userId="f9d90916-37d7-4a2c-af35-c4457f014f51" providerId="ADAL" clId="{18277283-EBB1-4135-8F79-7C320913A0FA}" dt="2021-09-22T10:21:53.006" v="2" actId="27636"/>
        <pc:sldMkLst>
          <pc:docMk/>
          <pc:sldMk cId="2561706826" sldId="330"/>
        </pc:sldMkLst>
        <pc:spChg chg="mod">
          <ac:chgData name="Inger Stenersen" userId="f9d90916-37d7-4a2c-af35-c4457f014f51" providerId="ADAL" clId="{18277283-EBB1-4135-8F79-7C320913A0FA}" dt="2021-09-22T10:21:53.006" v="2" actId="27636"/>
          <ac:spMkLst>
            <pc:docMk/>
            <pc:sldMk cId="2561706826" sldId="330"/>
            <ac:spMk id="3" creationId="{00000000-0000-0000-0000-000000000000}"/>
          </ac:spMkLst>
        </pc:spChg>
      </pc:sldChg>
      <pc:sldChg chg="del">
        <pc:chgData name="Inger Stenersen" userId="f9d90916-37d7-4a2c-af35-c4457f014f51" providerId="ADAL" clId="{18277283-EBB1-4135-8F79-7C320913A0FA}" dt="2021-09-22T10:22:34.141" v="17" actId="47"/>
        <pc:sldMkLst>
          <pc:docMk/>
          <pc:sldMk cId="1977946307" sldId="336"/>
        </pc:sldMkLst>
      </pc:sldChg>
      <pc:sldChg chg="add">
        <pc:chgData name="Inger Stenersen" userId="f9d90916-37d7-4a2c-af35-c4457f014f51" providerId="ADAL" clId="{18277283-EBB1-4135-8F79-7C320913A0FA}" dt="2021-09-22T10:21:52.878" v="0"/>
        <pc:sldMkLst>
          <pc:docMk/>
          <pc:sldMk cId="3150022679" sldId="339"/>
        </pc:sldMkLst>
      </pc:sldChg>
      <pc:sldChg chg="del">
        <pc:chgData name="Inger Stenersen" userId="f9d90916-37d7-4a2c-af35-c4457f014f51" providerId="ADAL" clId="{18277283-EBB1-4135-8F79-7C320913A0FA}" dt="2021-09-22T10:22:28.780" v="9" actId="47"/>
        <pc:sldMkLst>
          <pc:docMk/>
          <pc:sldMk cId="2815501047" sldId="340"/>
        </pc:sldMkLst>
      </pc:sldChg>
      <pc:sldChg chg="del">
        <pc:chgData name="Inger Stenersen" userId="f9d90916-37d7-4a2c-af35-c4457f014f51" providerId="ADAL" clId="{18277283-EBB1-4135-8F79-7C320913A0FA}" dt="2021-09-22T10:22:37.221" v="23" actId="47"/>
        <pc:sldMkLst>
          <pc:docMk/>
          <pc:sldMk cId="1390896453" sldId="343"/>
        </pc:sldMkLst>
      </pc:sldChg>
      <pc:sldChg chg="del">
        <pc:chgData name="Inger Stenersen" userId="f9d90916-37d7-4a2c-af35-c4457f014f51" providerId="ADAL" clId="{18277283-EBB1-4135-8F79-7C320913A0FA}" dt="2021-09-22T10:22:47.471" v="45" actId="47"/>
        <pc:sldMkLst>
          <pc:docMk/>
          <pc:sldMk cId="260079540" sldId="344"/>
        </pc:sldMkLst>
      </pc:sldChg>
      <pc:sldChg chg="del">
        <pc:chgData name="Inger Stenersen" userId="f9d90916-37d7-4a2c-af35-c4457f014f51" providerId="ADAL" clId="{18277283-EBB1-4135-8F79-7C320913A0FA}" dt="2021-09-22T10:22:30.856" v="12" actId="47"/>
        <pc:sldMkLst>
          <pc:docMk/>
          <pc:sldMk cId="2565991515" sldId="346"/>
        </pc:sldMkLst>
      </pc:sldChg>
      <pc:sldChg chg="del">
        <pc:chgData name="Inger Stenersen" userId="f9d90916-37d7-4a2c-af35-c4457f014f51" providerId="ADAL" clId="{18277283-EBB1-4135-8F79-7C320913A0FA}" dt="2021-09-22T10:22:38.181" v="25" actId="47"/>
        <pc:sldMkLst>
          <pc:docMk/>
          <pc:sldMk cId="890929576" sldId="350"/>
        </pc:sldMkLst>
      </pc:sldChg>
      <pc:sldChg chg="del">
        <pc:chgData name="Inger Stenersen" userId="f9d90916-37d7-4a2c-af35-c4457f014f51" providerId="ADAL" clId="{18277283-EBB1-4135-8F79-7C320913A0FA}" dt="2021-09-22T10:22:44.715" v="40" actId="47"/>
        <pc:sldMkLst>
          <pc:docMk/>
          <pc:sldMk cId="2607244399" sldId="354"/>
        </pc:sldMkLst>
      </pc:sldChg>
      <pc:sldChg chg="del">
        <pc:chgData name="Inger Stenersen" userId="f9d90916-37d7-4a2c-af35-c4457f014f51" providerId="ADAL" clId="{18277283-EBB1-4135-8F79-7C320913A0FA}" dt="2021-09-22T10:22:43.859" v="38" actId="47"/>
        <pc:sldMkLst>
          <pc:docMk/>
          <pc:sldMk cId="260763831" sldId="355"/>
        </pc:sldMkLst>
      </pc:sldChg>
      <pc:sldChg chg="add">
        <pc:chgData name="Inger Stenersen" userId="f9d90916-37d7-4a2c-af35-c4457f014f51" providerId="ADAL" clId="{18277283-EBB1-4135-8F79-7C320913A0FA}" dt="2021-09-22T10:21:52.878" v="0"/>
        <pc:sldMkLst>
          <pc:docMk/>
          <pc:sldMk cId="2372751639" sldId="356"/>
        </pc:sldMkLst>
      </pc:sldChg>
      <pc:sldChg chg="del">
        <pc:chgData name="Inger Stenersen" userId="f9d90916-37d7-4a2c-af35-c4457f014f51" providerId="ADAL" clId="{18277283-EBB1-4135-8F79-7C320913A0FA}" dt="2021-09-22T10:22:27.947" v="8" actId="47"/>
        <pc:sldMkLst>
          <pc:docMk/>
          <pc:sldMk cId="1748540146" sldId="359"/>
        </pc:sldMkLst>
      </pc:sldChg>
      <pc:sldChg chg="del">
        <pc:chgData name="Inger Stenersen" userId="f9d90916-37d7-4a2c-af35-c4457f014f51" providerId="ADAL" clId="{18277283-EBB1-4135-8F79-7C320913A0FA}" dt="2021-09-22T10:22:40.872" v="31" actId="47"/>
        <pc:sldMkLst>
          <pc:docMk/>
          <pc:sldMk cId="1038018313" sldId="360"/>
        </pc:sldMkLst>
      </pc:sldChg>
      <pc:sldChg chg="del">
        <pc:chgData name="Inger Stenersen" userId="f9d90916-37d7-4a2c-af35-c4457f014f51" providerId="ADAL" clId="{18277283-EBB1-4135-8F79-7C320913A0FA}" dt="2021-09-22T10:22:37.749" v="24" actId="47"/>
        <pc:sldMkLst>
          <pc:docMk/>
          <pc:sldMk cId="214492409" sldId="362"/>
        </pc:sldMkLst>
      </pc:sldChg>
      <pc:sldChg chg="del">
        <pc:chgData name="Inger Stenersen" userId="f9d90916-37d7-4a2c-af35-c4457f014f51" providerId="ADAL" clId="{18277283-EBB1-4135-8F79-7C320913A0FA}" dt="2021-09-22T10:22:31.518" v="13" actId="47"/>
        <pc:sldMkLst>
          <pc:docMk/>
          <pc:sldMk cId="3119125417" sldId="370"/>
        </pc:sldMkLst>
      </pc:sldChg>
      <pc:sldChg chg="del">
        <pc:chgData name="Inger Stenersen" userId="f9d90916-37d7-4a2c-af35-c4457f014f51" providerId="ADAL" clId="{18277283-EBB1-4135-8F79-7C320913A0FA}" dt="2021-09-22T10:22:31.996" v="14" actId="47"/>
        <pc:sldMkLst>
          <pc:docMk/>
          <pc:sldMk cId="3011083394" sldId="371"/>
        </pc:sldMkLst>
      </pc:sldChg>
      <pc:sldChg chg="del">
        <pc:chgData name="Inger Stenersen" userId="f9d90916-37d7-4a2c-af35-c4457f014f51" providerId="ADAL" clId="{18277283-EBB1-4135-8F79-7C320913A0FA}" dt="2021-09-22T10:22:43.012" v="36" actId="47"/>
        <pc:sldMkLst>
          <pc:docMk/>
          <pc:sldMk cId="755105796" sldId="372"/>
        </pc:sldMkLst>
      </pc:sldChg>
      <pc:sldChg chg="del">
        <pc:chgData name="Inger Stenersen" userId="f9d90916-37d7-4a2c-af35-c4457f014f51" providerId="ADAL" clId="{18277283-EBB1-4135-8F79-7C320913A0FA}" dt="2021-09-22T10:22:43.443" v="37" actId="47"/>
        <pc:sldMkLst>
          <pc:docMk/>
          <pc:sldMk cId="2136149950" sldId="373"/>
        </pc:sldMkLst>
      </pc:sldChg>
      <pc:sldChg chg="del">
        <pc:chgData name="Inger Stenersen" userId="f9d90916-37d7-4a2c-af35-c4457f014f51" providerId="ADAL" clId="{18277283-EBB1-4135-8F79-7C320913A0FA}" dt="2021-09-22T10:22:35.240" v="19" actId="47"/>
        <pc:sldMkLst>
          <pc:docMk/>
          <pc:sldMk cId="778534440" sldId="376"/>
        </pc:sldMkLst>
      </pc:sldChg>
      <pc:sldChg chg="del">
        <pc:chgData name="Inger Stenersen" userId="f9d90916-37d7-4a2c-af35-c4457f014f51" providerId="ADAL" clId="{18277283-EBB1-4135-8F79-7C320913A0FA}" dt="2021-09-22T10:22:35.902" v="20" actId="47"/>
        <pc:sldMkLst>
          <pc:docMk/>
          <pc:sldMk cId="2861855045" sldId="377"/>
        </pc:sldMkLst>
      </pc:sldChg>
      <pc:sldChg chg="add">
        <pc:chgData name="Inger Stenersen" userId="f9d90916-37d7-4a2c-af35-c4457f014f51" providerId="ADAL" clId="{18277283-EBB1-4135-8F79-7C320913A0FA}" dt="2021-09-22T10:21:52.878" v="0"/>
        <pc:sldMkLst>
          <pc:docMk/>
          <pc:sldMk cId="1222203520" sldId="379"/>
        </pc:sldMkLst>
      </pc:sldChg>
      <pc:sldChg chg="add">
        <pc:chgData name="Inger Stenersen" userId="f9d90916-37d7-4a2c-af35-c4457f014f51" providerId="ADAL" clId="{18277283-EBB1-4135-8F79-7C320913A0FA}" dt="2021-09-22T10:21:52.878" v="0"/>
        <pc:sldMkLst>
          <pc:docMk/>
          <pc:sldMk cId="2078565035" sldId="380"/>
        </pc:sldMkLst>
      </pc:sldChg>
      <pc:sldChg chg="del">
        <pc:chgData name="Inger Stenersen" userId="f9d90916-37d7-4a2c-af35-c4457f014f51" providerId="ADAL" clId="{18277283-EBB1-4135-8F79-7C320913A0FA}" dt="2021-09-22T10:24:07.134" v="69" actId="47"/>
        <pc:sldMkLst>
          <pc:docMk/>
          <pc:sldMk cId="3814189465" sldId="381"/>
        </pc:sldMkLst>
      </pc:sldChg>
      <pc:sldChg chg="del">
        <pc:chgData name="Inger Stenersen" userId="f9d90916-37d7-4a2c-af35-c4457f014f51" providerId="ADAL" clId="{18277283-EBB1-4135-8F79-7C320913A0FA}" dt="2021-09-22T10:24:07.433" v="70" actId="47"/>
        <pc:sldMkLst>
          <pc:docMk/>
          <pc:sldMk cId="1432467025" sldId="382"/>
        </pc:sldMkLst>
      </pc:sldChg>
      <pc:sldChg chg="add">
        <pc:chgData name="Inger Stenersen" userId="f9d90916-37d7-4a2c-af35-c4457f014f51" providerId="ADAL" clId="{18277283-EBB1-4135-8F79-7C320913A0FA}" dt="2021-09-22T10:21:52.878" v="0"/>
        <pc:sldMkLst>
          <pc:docMk/>
          <pc:sldMk cId="975330751" sldId="383"/>
        </pc:sldMkLst>
      </pc:sldChg>
      <pc:sldChg chg="del">
        <pc:chgData name="Inger Stenersen" userId="f9d90916-37d7-4a2c-af35-c4457f014f51" providerId="ADAL" clId="{18277283-EBB1-4135-8F79-7C320913A0FA}" dt="2021-09-22T10:24:06.113" v="66" actId="47"/>
        <pc:sldMkLst>
          <pc:docMk/>
          <pc:sldMk cId="2630284972" sldId="385"/>
        </pc:sldMkLst>
      </pc:sldChg>
      <pc:sldChg chg="del">
        <pc:chgData name="Inger Stenersen" userId="f9d90916-37d7-4a2c-af35-c4457f014f51" providerId="ADAL" clId="{18277283-EBB1-4135-8F79-7C320913A0FA}" dt="2021-09-22T10:22:42.227" v="34" actId="47"/>
        <pc:sldMkLst>
          <pc:docMk/>
          <pc:sldMk cId="506662641" sldId="386"/>
        </pc:sldMkLst>
      </pc:sldChg>
      <pc:sldChg chg="del">
        <pc:chgData name="Inger Stenersen" userId="f9d90916-37d7-4a2c-af35-c4457f014f51" providerId="ADAL" clId="{18277283-EBB1-4135-8F79-7C320913A0FA}" dt="2021-09-22T10:23:52.824" v="50" actId="47"/>
        <pc:sldMkLst>
          <pc:docMk/>
          <pc:sldMk cId="3363799292" sldId="387"/>
        </pc:sldMkLst>
      </pc:sldChg>
      <pc:sldChg chg="del">
        <pc:chgData name="Inger Stenersen" userId="f9d90916-37d7-4a2c-af35-c4457f014f51" providerId="ADAL" clId="{18277283-EBB1-4135-8F79-7C320913A0FA}" dt="2021-09-22T10:23:52.112" v="49" actId="47"/>
        <pc:sldMkLst>
          <pc:docMk/>
          <pc:sldMk cId="3524485650" sldId="388"/>
        </pc:sldMkLst>
      </pc:sldChg>
      <pc:sldChg chg="del">
        <pc:chgData name="Inger Stenersen" userId="f9d90916-37d7-4a2c-af35-c4457f014f51" providerId="ADAL" clId="{18277283-EBB1-4135-8F79-7C320913A0FA}" dt="2021-09-22T10:22:40.028" v="29" actId="47"/>
        <pc:sldMkLst>
          <pc:docMk/>
          <pc:sldMk cId="1480816785" sldId="389"/>
        </pc:sldMkLst>
      </pc:sldChg>
      <pc:sldChg chg="del">
        <pc:chgData name="Inger Stenersen" userId="f9d90916-37d7-4a2c-af35-c4457f014f51" providerId="ADAL" clId="{18277283-EBB1-4135-8F79-7C320913A0FA}" dt="2021-09-22T10:22:41.365" v="32" actId="47"/>
        <pc:sldMkLst>
          <pc:docMk/>
          <pc:sldMk cId="910995010" sldId="390"/>
        </pc:sldMkLst>
      </pc:sldChg>
      <pc:sldChg chg="del">
        <pc:chgData name="Inger Stenersen" userId="f9d90916-37d7-4a2c-af35-c4457f014f51" providerId="ADAL" clId="{18277283-EBB1-4135-8F79-7C320913A0FA}" dt="2021-09-22T10:22:41.826" v="33" actId="47"/>
        <pc:sldMkLst>
          <pc:docMk/>
          <pc:sldMk cId="2278613508" sldId="391"/>
        </pc:sldMkLst>
      </pc:sldChg>
      <pc:sldChg chg="del">
        <pc:chgData name="Inger Stenersen" userId="f9d90916-37d7-4a2c-af35-c4457f014f51" providerId="ADAL" clId="{18277283-EBB1-4135-8F79-7C320913A0FA}" dt="2021-09-22T10:24:03.792" v="61" actId="47"/>
        <pc:sldMkLst>
          <pc:docMk/>
          <pc:sldMk cId="416297768" sldId="392"/>
        </pc:sldMkLst>
      </pc:sldChg>
      <pc:sldChg chg="add">
        <pc:chgData name="Inger Stenersen" userId="f9d90916-37d7-4a2c-af35-c4457f014f51" providerId="ADAL" clId="{18277283-EBB1-4135-8F79-7C320913A0FA}" dt="2021-09-22T10:21:52.878" v="0"/>
        <pc:sldMkLst>
          <pc:docMk/>
          <pc:sldMk cId="2911060240" sldId="395"/>
        </pc:sldMkLst>
      </pc:sldChg>
      <pc:sldChg chg="add">
        <pc:chgData name="Inger Stenersen" userId="f9d90916-37d7-4a2c-af35-c4457f014f51" providerId="ADAL" clId="{18277283-EBB1-4135-8F79-7C320913A0FA}" dt="2021-09-22T10:21:52.878" v="0"/>
        <pc:sldMkLst>
          <pc:docMk/>
          <pc:sldMk cId="3091675801" sldId="396"/>
        </pc:sldMkLst>
      </pc:sldChg>
      <pc:sldChg chg="del">
        <pc:chgData name="Inger Stenersen" userId="f9d90916-37d7-4a2c-af35-c4457f014f51" providerId="ADAL" clId="{18277283-EBB1-4135-8F79-7C320913A0FA}" dt="2021-09-22T10:24:05.446" v="65" actId="47"/>
        <pc:sldMkLst>
          <pc:docMk/>
          <pc:sldMk cId="3573223900" sldId="397"/>
        </pc:sldMkLst>
      </pc:sldChg>
      <pc:sldChg chg="del">
        <pc:chgData name="Inger Stenersen" userId="f9d90916-37d7-4a2c-af35-c4457f014f51" providerId="ADAL" clId="{18277283-EBB1-4135-8F79-7C320913A0FA}" dt="2021-09-22T10:24:01.571" v="57" actId="47"/>
        <pc:sldMkLst>
          <pc:docMk/>
          <pc:sldMk cId="2240568407" sldId="398"/>
        </pc:sldMkLst>
      </pc:sldChg>
      <pc:sldChg chg="add">
        <pc:chgData name="Inger Stenersen" userId="f9d90916-37d7-4a2c-af35-c4457f014f51" providerId="ADAL" clId="{18277283-EBB1-4135-8F79-7C320913A0FA}" dt="2021-09-22T10:21:52.878" v="0"/>
        <pc:sldMkLst>
          <pc:docMk/>
          <pc:sldMk cId="1641150249" sldId="399"/>
        </pc:sldMkLst>
      </pc:sldChg>
      <pc:sldChg chg="del">
        <pc:chgData name="Inger Stenersen" userId="f9d90916-37d7-4a2c-af35-c4457f014f51" providerId="ADAL" clId="{18277283-EBB1-4135-8F79-7C320913A0FA}" dt="2021-09-22T10:23:54.598" v="53" actId="47"/>
        <pc:sldMkLst>
          <pc:docMk/>
          <pc:sldMk cId="3286852637" sldId="400"/>
        </pc:sldMkLst>
      </pc:sldChg>
      <pc:sldChg chg="del">
        <pc:chgData name="Inger Stenersen" userId="f9d90916-37d7-4a2c-af35-c4457f014f51" providerId="ADAL" clId="{18277283-EBB1-4135-8F79-7C320913A0FA}" dt="2021-09-22T10:22:24.851" v="6" actId="47"/>
        <pc:sldMkLst>
          <pc:docMk/>
          <pc:sldMk cId="2094614447" sldId="401"/>
        </pc:sldMkLst>
      </pc:sldChg>
      <pc:sldChg chg="add">
        <pc:chgData name="Inger Stenersen" userId="f9d90916-37d7-4a2c-af35-c4457f014f51" providerId="ADAL" clId="{18277283-EBB1-4135-8F79-7C320913A0FA}" dt="2021-09-22T10:21:52.878" v="0"/>
        <pc:sldMkLst>
          <pc:docMk/>
          <pc:sldMk cId="657664477" sldId="402"/>
        </pc:sldMkLst>
      </pc:sldChg>
      <pc:sldChg chg="del">
        <pc:chgData name="Inger Stenersen" userId="f9d90916-37d7-4a2c-af35-c4457f014f51" providerId="ADAL" clId="{18277283-EBB1-4135-8F79-7C320913A0FA}" dt="2021-09-22T10:24:06.599" v="67" actId="47"/>
        <pc:sldMkLst>
          <pc:docMk/>
          <pc:sldMk cId="111204082" sldId="403"/>
        </pc:sldMkLst>
      </pc:sldChg>
      <pc:sldChg chg="del">
        <pc:chgData name="Inger Stenersen" userId="f9d90916-37d7-4a2c-af35-c4457f014f51" providerId="ADAL" clId="{18277283-EBB1-4135-8F79-7C320913A0FA}" dt="2021-09-22T10:22:30.247" v="11" actId="47"/>
        <pc:sldMkLst>
          <pc:docMk/>
          <pc:sldMk cId="1618659234" sldId="404"/>
        </pc:sldMkLst>
      </pc:sldChg>
      <pc:sldChg chg="del">
        <pc:chgData name="Inger Stenersen" userId="f9d90916-37d7-4a2c-af35-c4457f014f51" providerId="ADAL" clId="{18277283-EBB1-4135-8F79-7C320913A0FA}" dt="2021-09-22T10:22:48.506" v="47" actId="47"/>
        <pc:sldMkLst>
          <pc:docMk/>
          <pc:sldMk cId="2811856949" sldId="405"/>
        </pc:sldMkLst>
      </pc:sldChg>
      <pc:sldChg chg="del">
        <pc:chgData name="Inger Stenersen" userId="f9d90916-37d7-4a2c-af35-c4457f014f51" providerId="ADAL" clId="{18277283-EBB1-4135-8F79-7C320913A0FA}" dt="2021-09-22T10:24:07.719" v="71" actId="47"/>
        <pc:sldMkLst>
          <pc:docMk/>
          <pc:sldMk cId="184594545" sldId="406"/>
        </pc:sldMkLst>
      </pc:sldChg>
      <pc:sldChg chg="del">
        <pc:chgData name="Inger Stenersen" userId="f9d90916-37d7-4a2c-af35-c4457f014f51" providerId="ADAL" clId="{18277283-EBB1-4135-8F79-7C320913A0FA}" dt="2021-09-22T10:22:50.380" v="48" actId="47"/>
        <pc:sldMkLst>
          <pc:docMk/>
          <pc:sldMk cId="1861937211" sldId="407"/>
        </pc:sldMkLst>
      </pc:sldChg>
      <pc:sldChg chg="del">
        <pc:chgData name="Inger Stenersen" userId="f9d90916-37d7-4a2c-af35-c4457f014f51" providerId="ADAL" clId="{18277283-EBB1-4135-8F79-7C320913A0FA}" dt="2021-09-22T10:24:06.897" v="68" actId="47"/>
        <pc:sldMkLst>
          <pc:docMk/>
          <pc:sldMk cId="122753472" sldId="408"/>
        </pc:sldMkLst>
      </pc:sldChg>
      <pc:sldChg chg="del">
        <pc:chgData name="Inger Stenersen" userId="f9d90916-37d7-4a2c-af35-c4457f014f51" providerId="ADAL" clId="{18277283-EBB1-4135-8F79-7C320913A0FA}" dt="2021-09-22T10:22:33.099" v="15" actId="47"/>
        <pc:sldMkLst>
          <pc:docMk/>
          <pc:sldMk cId="2302033772" sldId="409"/>
        </pc:sldMkLst>
      </pc:sldChg>
      <pc:sldChg chg="del">
        <pc:chgData name="Inger Stenersen" userId="f9d90916-37d7-4a2c-af35-c4457f014f51" providerId="ADAL" clId="{18277283-EBB1-4135-8F79-7C320913A0FA}" dt="2021-09-22T10:22:33.648" v="16" actId="47"/>
        <pc:sldMkLst>
          <pc:docMk/>
          <pc:sldMk cId="3056083598" sldId="410"/>
        </pc:sldMkLst>
      </pc:sldChg>
      <pc:sldChg chg="del">
        <pc:chgData name="Inger Stenersen" userId="f9d90916-37d7-4a2c-af35-c4457f014f51" providerId="ADAL" clId="{18277283-EBB1-4135-8F79-7C320913A0FA}" dt="2021-09-22T10:22:34.753" v="18" actId="47"/>
        <pc:sldMkLst>
          <pc:docMk/>
          <pc:sldMk cId="4100235318" sldId="411"/>
        </pc:sldMkLst>
      </pc:sldChg>
      <pc:sldChg chg="del">
        <pc:chgData name="Inger Stenersen" userId="f9d90916-37d7-4a2c-af35-c4457f014f51" providerId="ADAL" clId="{18277283-EBB1-4135-8F79-7C320913A0FA}" dt="2021-09-22T10:22:38.692" v="26" actId="47"/>
        <pc:sldMkLst>
          <pc:docMk/>
          <pc:sldMk cId="382033844" sldId="412"/>
        </pc:sldMkLst>
      </pc:sldChg>
      <pc:sldChg chg="del">
        <pc:chgData name="Inger Stenersen" userId="f9d90916-37d7-4a2c-af35-c4457f014f51" providerId="ADAL" clId="{18277283-EBB1-4135-8F79-7C320913A0FA}" dt="2021-09-22T10:22:39.139" v="27" actId="47"/>
        <pc:sldMkLst>
          <pc:docMk/>
          <pc:sldMk cId="1154456446" sldId="413"/>
        </pc:sldMkLst>
      </pc:sldChg>
      <pc:sldChg chg="del">
        <pc:chgData name="Inger Stenersen" userId="f9d90916-37d7-4a2c-af35-c4457f014f51" providerId="ADAL" clId="{18277283-EBB1-4135-8F79-7C320913A0FA}" dt="2021-09-22T10:22:42.658" v="35" actId="47"/>
        <pc:sldMkLst>
          <pc:docMk/>
          <pc:sldMk cId="1960811214" sldId="414"/>
        </pc:sldMkLst>
      </pc:sldChg>
      <pc:sldChg chg="del">
        <pc:chgData name="Inger Stenersen" userId="f9d90916-37d7-4a2c-af35-c4457f014f51" providerId="ADAL" clId="{18277283-EBB1-4135-8F79-7C320913A0FA}" dt="2021-09-22T10:24:03.221" v="60" actId="47"/>
        <pc:sldMkLst>
          <pc:docMk/>
          <pc:sldMk cId="1686628225" sldId="415"/>
        </pc:sldMkLst>
      </pc:sldChg>
      <pc:sldChg chg="add">
        <pc:chgData name="Inger Stenersen" userId="f9d90916-37d7-4a2c-af35-c4457f014f51" providerId="ADAL" clId="{18277283-EBB1-4135-8F79-7C320913A0FA}" dt="2021-09-22T10:21:52.878" v="0"/>
        <pc:sldMkLst>
          <pc:docMk/>
          <pc:sldMk cId="922217" sldId="416"/>
        </pc:sldMkLst>
      </pc:sldChg>
      <pc:sldChg chg="add">
        <pc:chgData name="Inger Stenersen" userId="f9d90916-37d7-4a2c-af35-c4457f014f51" providerId="ADAL" clId="{18277283-EBB1-4135-8F79-7C320913A0FA}" dt="2021-09-22T10:21:52.878" v="0"/>
        <pc:sldMkLst>
          <pc:docMk/>
          <pc:sldMk cId="582767924" sldId="417"/>
        </pc:sldMkLst>
      </pc:sldChg>
      <pc:sldChg chg="del">
        <pc:chgData name="Inger Stenersen" userId="f9d90916-37d7-4a2c-af35-c4457f014f51" providerId="ADAL" clId="{18277283-EBB1-4135-8F79-7C320913A0FA}" dt="2021-09-22T10:24:05.110" v="64" actId="47"/>
        <pc:sldMkLst>
          <pc:docMk/>
          <pc:sldMk cId="3571637249" sldId="418"/>
        </pc:sldMkLst>
      </pc:sldChg>
      <pc:sldChg chg="del">
        <pc:chgData name="Inger Stenersen" userId="f9d90916-37d7-4a2c-af35-c4457f014f51" providerId="ADAL" clId="{18277283-EBB1-4135-8F79-7C320913A0FA}" dt="2021-09-22T10:24:04.796" v="63" actId="47"/>
        <pc:sldMkLst>
          <pc:docMk/>
          <pc:sldMk cId="819453056" sldId="419"/>
        </pc:sldMkLst>
      </pc:sldChg>
      <pc:sldChg chg="del">
        <pc:chgData name="Inger Stenersen" userId="f9d90916-37d7-4a2c-af35-c4457f014f51" providerId="ADAL" clId="{18277283-EBB1-4135-8F79-7C320913A0FA}" dt="2021-09-22T10:24:00.747" v="56" actId="47"/>
        <pc:sldMkLst>
          <pc:docMk/>
          <pc:sldMk cId="2271260492" sldId="420"/>
        </pc:sldMkLst>
      </pc:sldChg>
      <pc:sldChg chg="del">
        <pc:chgData name="Inger Stenersen" userId="f9d90916-37d7-4a2c-af35-c4457f014f51" providerId="ADAL" clId="{18277283-EBB1-4135-8F79-7C320913A0FA}" dt="2021-09-22T10:23:55.826" v="55" actId="47"/>
        <pc:sldMkLst>
          <pc:docMk/>
          <pc:sldMk cId="488860775" sldId="421"/>
        </pc:sldMkLst>
      </pc:sldChg>
      <pc:sldChg chg="del">
        <pc:chgData name="Inger Stenersen" userId="f9d90916-37d7-4a2c-af35-c4457f014f51" providerId="ADAL" clId="{18277283-EBB1-4135-8F79-7C320913A0FA}" dt="2021-09-22T10:23:55.226" v="54" actId="47"/>
        <pc:sldMkLst>
          <pc:docMk/>
          <pc:sldMk cId="2766550712" sldId="422"/>
        </pc:sldMkLst>
      </pc:sldChg>
      <pc:sldChg chg="add">
        <pc:chgData name="Inger Stenersen" userId="f9d90916-37d7-4a2c-af35-c4457f014f51" providerId="ADAL" clId="{18277283-EBB1-4135-8F79-7C320913A0FA}" dt="2021-09-22T10:21:52.878" v="0"/>
        <pc:sldMkLst>
          <pc:docMk/>
          <pc:sldMk cId="3794069103" sldId="423"/>
        </pc:sldMkLst>
      </pc:sldChg>
      <pc:sldChg chg="del">
        <pc:chgData name="Inger Stenersen" userId="f9d90916-37d7-4a2c-af35-c4457f014f51" providerId="ADAL" clId="{18277283-EBB1-4135-8F79-7C320913A0FA}" dt="2021-09-22T10:24:02.737" v="59" actId="47"/>
        <pc:sldMkLst>
          <pc:docMk/>
          <pc:sldMk cId="2456373673" sldId="432"/>
        </pc:sldMkLst>
      </pc:sldChg>
      <pc:sldChg chg="del">
        <pc:chgData name="Inger Stenersen" userId="f9d90916-37d7-4a2c-af35-c4457f014f51" providerId="ADAL" clId="{18277283-EBB1-4135-8F79-7C320913A0FA}" dt="2021-09-22T10:24:02.188" v="58" actId="47"/>
        <pc:sldMkLst>
          <pc:docMk/>
          <pc:sldMk cId="118136024" sldId="433"/>
        </pc:sldMkLst>
      </pc:sldChg>
      <pc:sldChg chg="del">
        <pc:chgData name="Inger Stenersen" userId="f9d90916-37d7-4a2c-af35-c4457f014f51" providerId="ADAL" clId="{18277283-EBB1-4135-8F79-7C320913A0FA}" dt="2021-09-22T10:23:54.035" v="52" actId="47"/>
        <pc:sldMkLst>
          <pc:docMk/>
          <pc:sldMk cId="1741924994" sldId="479"/>
        </pc:sldMkLst>
      </pc:sldChg>
      <pc:sldChg chg="del">
        <pc:chgData name="Inger Stenersen" userId="f9d90916-37d7-4a2c-af35-c4457f014f51" providerId="ADAL" clId="{18277283-EBB1-4135-8F79-7C320913A0FA}" dt="2021-09-22T10:23:53.461" v="51" actId="47"/>
        <pc:sldMkLst>
          <pc:docMk/>
          <pc:sldMk cId="158143088" sldId="480"/>
        </pc:sldMkLst>
      </pc:sldChg>
      <pc:sldChg chg="del">
        <pc:chgData name="Inger Stenersen" userId="f9d90916-37d7-4a2c-af35-c4457f014f51" providerId="ADAL" clId="{18277283-EBB1-4135-8F79-7C320913A0FA}" dt="2021-09-22T10:22:45.149" v="41" actId="47"/>
        <pc:sldMkLst>
          <pc:docMk/>
          <pc:sldMk cId="2959253436" sldId="485"/>
        </pc:sldMkLst>
      </pc:sldChg>
      <pc:sldChg chg="del">
        <pc:chgData name="Inger Stenersen" userId="f9d90916-37d7-4a2c-af35-c4457f014f51" providerId="ADAL" clId="{18277283-EBB1-4135-8F79-7C320913A0FA}" dt="2021-09-22T10:22:46.538" v="42" actId="47"/>
        <pc:sldMkLst>
          <pc:docMk/>
          <pc:sldMk cId="2887727840" sldId="491"/>
        </pc:sldMkLst>
      </pc:sldChg>
      <pc:sldChg chg="del">
        <pc:chgData name="Inger Stenersen" userId="f9d90916-37d7-4a2c-af35-c4457f014f51" providerId="ADAL" clId="{18277283-EBB1-4135-8F79-7C320913A0FA}" dt="2021-09-22T10:22:46.801" v="43" actId="47"/>
        <pc:sldMkLst>
          <pc:docMk/>
          <pc:sldMk cId="786126229" sldId="493"/>
        </pc:sldMkLst>
      </pc:sldChg>
      <pc:sldChg chg="del">
        <pc:chgData name="Inger Stenersen" userId="f9d90916-37d7-4a2c-af35-c4457f014f51" providerId="ADAL" clId="{18277283-EBB1-4135-8F79-7C320913A0FA}" dt="2021-09-22T10:22:48.188" v="46" actId="47"/>
        <pc:sldMkLst>
          <pc:docMk/>
          <pc:sldMk cId="2565489031" sldId="494"/>
        </pc:sldMkLst>
      </pc:sldChg>
      <pc:sldChg chg="add">
        <pc:chgData name="Inger Stenersen" userId="f9d90916-37d7-4a2c-af35-c4457f014f51" providerId="ADAL" clId="{18277283-EBB1-4135-8F79-7C320913A0FA}" dt="2021-09-22T10:21:52.878" v="0"/>
        <pc:sldMkLst>
          <pc:docMk/>
          <pc:sldMk cId="3157361118" sldId="495"/>
        </pc:sldMkLst>
      </pc:sldChg>
      <pc:sldChg chg="add">
        <pc:chgData name="Inger Stenersen" userId="f9d90916-37d7-4a2c-af35-c4457f014f51" providerId="ADAL" clId="{18277283-EBB1-4135-8F79-7C320913A0FA}" dt="2021-09-22T10:21:52.878" v="0"/>
        <pc:sldMkLst>
          <pc:docMk/>
          <pc:sldMk cId="1555753962" sldId="496"/>
        </pc:sldMkLst>
      </pc:sldChg>
      <pc:sldChg chg="modSp add mod">
        <pc:chgData name="Inger Stenersen" userId="f9d90916-37d7-4a2c-af35-c4457f014f51" providerId="ADAL" clId="{18277283-EBB1-4135-8F79-7C320913A0FA}" dt="2021-09-22T10:21:52.991" v="1" actId="27636"/>
        <pc:sldMkLst>
          <pc:docMk/>
          <pc:sldMk cId="1865852519" sldId="497"/>
        </pc:sldMkLst>
        <pc:spChg chg="mod">
          <ac:chgData name="Inger Stenersen" userId="f9d90916-37d7-4a2c-af35-c4457f014f51" providerId="ADAL" clId="{18277283-EBB1-4135-8F79-7C320913A0FA}" dt="2021-09-22T10:21:52.991" v="1" actId="27636"/>
          <ac:spMkLst>
            <pc:docMk/>
            <pc:sldMk cId="1865852519" sldId="497"/>
            <ac:spMk id="8194" creationId="{00000000-0000-0000-0000-000000000000}"/>
          </ac:spMkLst>
        </pc:spChg>
      </pc:sldChg>
      <pc:sldChg chg="add">
        <pc:chgData name="Inger Stenersen" userId="f9d90916-37d7-4a2c-af35-c4457f014f51" providerId="ADAL" clId="{18277283-EBB1-4135-8F79-7C320913A0FA}" dt="2021-09-22T10:21:52.878" v="0"/>
        <pc:sldMkLst>
          <pc:docMk/>
          <pc:sldMk cId="3633193692" sldId="498"/>
        </pc:sldMkLst>
      </pc:sldChg>
      <pc:sldChg chg="add">
        <pc:chgData name="Inger Stenersen" userId="f9d90916-37d7-4a2c-af35-c4457f014f51" providerId="ADAL" clId="{18277283-EBB1-4135-8F79-7C320913A0FA}" dt="2021-09-22T10:21:52.878" v="0"/>
        <pc:sldMkLst>
          <pc:docMk/>
          <pc:sldMk cId="4283584478" sldId="499"/>
        </pc:sldMkLst>
      </pc:sldChg>
      <pc:sldChg chg="add">
        <pc:chgData name="Inger Stenersen" userId="f9d90916-37d7-4a2c-af35-c4457f014f51" providerId="ADAL" clId="{18277283-EBB1-4135-8F79-7C320913A0FA}" dt="2021-09-22T10:21:52.878" v="0"/>
        <pc:sldMkLst>
          <pc:docMk/>
          <pc:sldMk cId="4255767909" sldId="500"/>
        </pc:sldMkLst>
      </pc:sldChg>
      <pc:sldChg chg="add">
        <pc:chgData name="Inger Stenersen" userId="f9d90916-37d7-4a2c-af35-c4457f014f51" providerId="ADAL" clId="{18277283-EBB1-4135-8F79-7C320913A0FA}" dt="2021-09-22T10:21:52.878" v="0"/>
        <pc:sldMkLst>
          <pc:docMk/>
          <pc:sldMk cId="3604764698" sldId="501"/>
        </pc:sldMkLst>
      </pc:sldChg>
      <pc:sldChg chg="add">
        <pc:chgData name="Inger Stenersen" userId="f9d90916-37d7-4a2c-af35-c4457f014f51" providerId="ADAL" clId="{18277283-EBB1-4135-8F79-7C320913A0FA}" dt="2021-09-22T10:21:52.878" v="0"/>
        <pc:sldMkLst>
          <pc:docMk/>
          <pc:sldMk cId="253463190" sldId="502"/>
        </pc:sldMkLst>
      </pc:sldChg>
      <pc:sldChg chg="add">
        <pc:chgData name="Inger Stenersen" userId="f9d90916-37d7-4a2c-af35-c4457f014f51" providerId="ADAL" clId="{18277283-EBB1-4135-8F79-7C320913A0FA}" dt="2021-09-22T10:21:52.878" v="0"/>
        <pc:sldMkLst>
          <pc:docMk/>
          <pc:sldMk cId="27662967" sldId="503"/>
        </pc:sldMkLst>
      </pc:sldChg>
      <pc:sldChg chg="add">
        <pc:chgData name="Inger Stenersen" userId="f9d90916-37d7-4a2c-af35-c4457f014f51" providerId="ADAL" clId="{18277283-EBB1-4135-8F79-7C320913A0FA}" dt="2021-09-22T10:21:52.878" v="0"/>
        <pc:sldMkLst>
          <pc:docMk/>
          <pc:sldMk cId="52300013" sldId="504"/>
        </pc:sldMkLst>
      </pc:sldChg>
      <pc:sldChg chg="add">
        <pc:chgData name="Inger Stenersen" userId="f9d90916-37d7-4a2c-af35-c4457f014f51" providerId="ADAL" clId="{18277283-EBB1-4135-8F79-7C320913A0FA}" dt="2021-09-22T10:21:52.878" v="0"/>
        <pc:sldMkLst>
          <pc:docMk/>
          <pc:sldMk cId="4290637447" sldId="505"/>
        </pc:sldMkLst>
      </pc:sldChg>
      <pc:sldChg chg="add">
        <pc:chgData name="Inger Stenersen" userId="f9d90916-37d7-4a2c-af35-c4457f014f51" providerId="ADAL" clId="{18277283-EBB1-4135-8F79-7C320913A0FA}" dt="2021-09-22T10:21:52.878" v="0"/>
        <pc:sldMkLst>
          <pc:docMk/>
          <pc:sldMk cId="1374946191" sldId="506"/>
        </pc:sldMkLst>
      </pc:sldChg>
      <pc:sldChg chg="modSp add mod">
        <pc:chgData name="Inger Stenersen" userId="f9d90916-37d7-4a2c-af35-c4457f014f51" providerId="ADAL" clId="{18277283-EBB1-4135-8F79-7C320913A0FA}" dt="2021-09-22T10:21:53.042" v="4" actId="27636"/>
        <pc:sldMkLst>
          <pc:docMk/>
          <pc:sldMk cId="4084412015" sldId="507"/>
        </pc:sldMkLst>
        <pc:spChg chg="mod">
          <ac:chgData name="Inger Stenersen" userId="f9d90916-37d7-4a2c-af35-c4457f014f51" providerId="ADAL" clId="{18277283-EBB1-4135-8F79-7C320913A0FA}" dt="2021-09-22T10:21:53.036" v="3" actId="27636"/>
          <ac:spMkLst>
            <pc:docMk/>
            <pc:sldMk cId="4084412015" sldId="507"/>
            <ac:spMk id="2" creationId="{A1F2BB29-DE48-4EA2-B389-0E0A607B7724}"/>
          </ac:spMkLst>
        </pc:spChg>
        <pc:spChg chg="mod">
          <ac:chgData name="Inger Stenersen" userId="f9d90916-37d7-4a2c-af35-c4457f014f51" providerId="ADAL" clId="{18277283-EBB1-4135-8F79-7C320913A0FA}" dt="2021-09-22T10:21:53.042" v="4" actId="27636"/>
          <ac:spMkLst>
            <pc:docMk/>
            <pc:sldMk cId="4084412015" sldId="507"/>
            <ac:spMk id="3" creationId="{879ED0D5-251A-4B17-B345-CCE19EB2636F}"/>
          </ac:spMkLst>
        </pc:spChg>
      </pc:sldChg>
      <pc:sldChg chg="modSp add mod">
        <pc:chgData name="Inger Stenersen" userId="f9d90916-37d7-4a2c-af35-c4457f014f51" providerId="ADAL" clId="{18277283-EBB1-4135-8F79-7C320913A0FA}" dt="2021-09-22T10:21:53.052" v="5" actId="27636"/>
        <pc:sldMkLst>
          <pc:docMk/>
          <pc:sldMk cId="2714437422" sldId="508"/>
        </pc:sldMkLst>
        <pc:spChg chg="mod">
          <ac:chgData name="Inger Stenersen" userId="f9d90916-37d7-4a2c-af35-c4457f014f51" providerId="ADAL" clId="{18277283-EBB1-4135-8F79-7C320913A0FA}" dt="2021-09-22T10:21:53.052" v="5" actId="27636"/>
          <ac:spMkLst>
            <pc:docMk/>
            <pc:sldMk cId="2714437422" sldId="508"/>
            <ac:spMk id="3" creationId="{00000000-0000-0000-0000-000000000000}"/>
          </ac:spMkLst>
        </pc:spChg>
      </pc:sldChg>
      <pc:sldChg chg="add">
        <pc:chgData name="Inger Stenersen" userId="f9d90916-37d7-4a2c-af35-c4457f014f51" providerId="ADAL" clId="{18277283-EBB1-4135-8F79-7C320913A0FA}" dt="2021-09-22T10:21:52.878" v="0"/>
        <pc:sldMkLst>
          <pc:docMk/>
          <pc:sldMk cId="830490613" sldId="509"/>
        </pc:sldMkLst>
      </pc:sldChg>
      <pc:sldChg chg="add">
        <pc:chgData name="Inger Stenersen" userId="f9d90916-37d7-4a2c-af35-c4457f014f51" providerId="ADAL" clId="{18277283-EBB1-4135-8F79-7C320913A0FA}" dt="2021-09-22T10:21:52.878" v="0"/>
        <pc:sldMkLst>
          <pc:docMk/>
          <pc:sldMk cId="3736944153" sldId="510"/>
        </pc:sldMkLst>
      </pc:sldChg>
      <pc:sldChg chg="add">
        <pc:chgData name="Inger Stenersen" userId="f9d90916-37d7-4a2c-af35-c4457f014f51" providerId="ADAL" clId="{18277283-EBB1-4135-8F79-7C320913A0FA}" dt="2021-09-22T10:21:52.878" v="0"/>
        <pc:sldMkLst>
          <pc:docMk/>
          <pc:sldMk cId="1413825138" sldId="511"/>
        </pc:sldMkLst>
      </pc:sldChg>
      <pc:sldChg chg="add">
        <pc:chgData name="Inger Stenersen" userId="f9d90916-37d7-4a2c-af35-c4457f014f51" providerId="ADAL" clId="{18277283-EBB1-4135-8F79-7C320913A0FA}" dt="2021-09-22T10:21:52.878" v="0"/>
        <pc:sldMkLst>
          <pc:docMk/>
          <pc:sldMk cId="1101868747" sldId="512"/>
        </pc:sldMkLst>
      </pc:sldChg>
      <pc:sldChg chg="add">
        <pc:chgData name="Inger Stenersen" userId="f9d90916-37d7-4a2c-af35-c4457f014f51" providerId="ADAL" clId="{18277283-EBB1-4135-8F79-7C320913A0FA}" dt="2021-09-22T10:21:52.878" v="0"/>
        <pc:sldMkLst>
          <pc:docMk/>
          <pc:sldMk cId="2078416364" sldId="513"/>
        </pc:sldMkLst>
      </pc:sldChg>
      <pc:sldChg chg="add">
        <pc:chgData name="Inger Stenersen" userId="f9d90916-37d7-4a2c-af35-c4457f014f51" providerId="ADAL" clId="{18277283-EBB1-4135-8F79-7C320913A0FA}" dt="2021-09-22T10:21:52.878" v="0"/>
        <pc:sldMkLst>
          <pc:docMk/>
          <pc:sldMk cId="1755139730" sldId="514"/>
        </pc:sldMkLst>
      </pc:sldChg>
      <pc:sldChg chg="add">
        <pc:chgData name="Inger Stenersen" userId="f9d90916-37d7-4a2c-af35-c4457f014f51" providerId="ADAL" clId="{18277283-EBB1-4135-8F79-7C320913A0FA}" dt="2021-09-22T10:21:52.878" v="0"/>
        <pc:sldMkLst>
          <pc:docMk/>
          <pc:sldMk cId="4029053220" sldId="515"/>
        </pc:sldMkLst>
      </pc:sldChg>
      <pc:sldChg chg="add">
        <pc:chgData name="Inger Stenersen" userId="f9d90916-37d7-4a2c-af35-c4457f014f51" providerId="ADAL" clId="{18277283-EBB1-4135-8F79-7C320913A0FA}" dt="2021-09-22T10:21:52.878" v="0"/>
        <pc:sldMkLst>
          <pc:docMk/>
          <pc:sldMk cId="3702591777" sldId="516"/>
        </pc:sldMkLst>
      </pc:sldChg>
      <pc:sldChg chg="add">
        <pc:chgData name="Inger Stenersen" userId="f9d90916-37d7-4a2c-af35-c4457f014f51" providerId="ADAL" clId="{18277283-EBB1-4135-8F79-7C320913A0FA}" dt="2021-09-22T10:21:52.878" v="0"/>
        <pc:sldMkLst>
          <pc:docMk/>
          <pc:sldMk cId="3520788493" sldId="517"/>
        </pc:sldMkLst>
      </pc:sldChg>
      <pc:sldChg chg="add">
        <pc:chgData name="Inger Stenersen" userId="f9d90916-37d7-4a2c-af35-c4457f014f51" providerId="ADAL" clId="{18277283-EBB1-4135-8F79-7C320913A0FA}" dt="2021-09-22T10:21:52.878" v="0"/>
        <pc:sldMkLst>
          <pc:docMk/>
          <pc:sldMk cId="418477634" sldId="518"/>
        </pc:sldMkLst>
      </pc:sldChg>
      <pc:sldChg chg="add">
        <pc:chgData name="Inger Stenersen" userId="f9d90916-37d7-4a2c-af35-c4457f014f51" providerId="ADAL" clId="{18277283-EBB1-4135-8F79-7C320913A0FA}" dt="2021-09-22T10:21:52.878" v="0"/>
        <pc:sldMkLst>
          <pc:docMk/>
          <pc:sldMk cId="393267754" sldId="519"/>
        </pc:sldMkLst>
      </pc:sldChg>
      <pc:sldChg chg="add">
        <pc:chgData name="Inger Stenersen" userId="f9d90916-37d7-4a2c-af35-c4457f014f51" providerId="ADAL" clId="{18277283-EBB1-4135-8F79-7C320913A0FA}" dt="2021-09-22T10:21:52.878" v="0"/>
        <pc:sldMkLst>
          <pc:docMk/>
          <pc:sldMk cId="2191427743" sldId="520"/>
        </pc:sldMkLst>
      </pc:sldChg>
      <pc:sldChg chg="add">
        <pc:chgData name="Inger Stenersen" userId="f9d90916-37d7-4a2c-af35-c4457f014f51" providerId="ADAL" clId="{18277283-EBB1-4135-8F79-7C320913A0FA}" dt="2021-09-22T10:21:52.878" v="0"/>
        <pc:sldMkLst>
          <pc:docMk/>
          <pc:sldMk cId="3910995977" sldId="521"/>
        </pc:sldMkLst>
      </pc:sldChg>
      <pc:sldChg chg="add">
        <pc:chgData name="Inger Stenersen" userId="f9d90916-37d7-4a2c-af35-c4457f014f51" providerId="ADAL" clId="{18277283-EBB1-4135-8F79-7C320913A0FA}" dt="2021-09-22T10:21:52.878" v="0"/>
        <pc:sldMkLst>
          <pc:docMk/>
          <pc:sldMk cId="3874041537" sldId="522"/>
        </pc:sldMkLst>
      </pc:sldChg>
      <pc:sldChg chg="add">
        <pc:chgData name="Inger Stenersen" userId="f9d90916-37d7-4a2c-af35-c4457f014f51" providerId="ADAL" clId="{18277283-EBB1-4135-8F79-7C320913A0FA}" dt="2021-09-22T10:21:52.878" v="0"/>
        <pc:sldMkLst>
          <pc:docMk/>
          <pc:sldMk cId="3286269630" sldId="523"/>
        </pc:sldMkLst>
      </pc:sldChg>
      <pc:sldChg chg="add">
        <pc:chgData name="Inger Stenersen" userId="f9d90916-37d7-4a2c-af35-c4457f014f51" providerId="ADAL" clId="{18277283-EBB1-4135-8F79-7C320913A0FA}" dt="2021-09-22T10:21:52.878" v="0"/>
        <pc:sldMkLst>
          <pc:docMk/>
          <pc:sldMk cId="534485570" sldId="524"/>
        </pc:sldMkLst>
      </pc:sldChg>
      <pc:sldChg chg="add">
        <pc:chgData name="Inger Stenersen" userId="f9d90916-37d7-4a2c-af35-c4457f014f51" providerId="ADAL" clId="{18277283-EBB1-4135-8F79-7C320913A0FA}" dt="2021-09-22T10:21:52.878" v="0"/>
        <pc:sldMkLst>
          <pc:docMk/>
          <pc:sldMk cId="1421749844" sldId="525"/>
        </pc:sldMkLst>
      </pc:sldChg>
      <pc:sldChg chg="add">
        <pc:chgData name="Inger Stenersen" userId="f9d90916-37d7-4a2c-af35-c4457f014f51" providerId="ADAL" clId="{18277283-EBB1-4135-8F79-7C320913A0FA}" dt="2021-09-22T10:21:52.878" v="0"/>
        <pc:sldMkLst>
          <pc:docMk/>
          <pc:sldMk cId="4189590355" sldId="526"/>
        </pc:sldMkLst>
      </pc:sldChg>
      <pc:sldChg chg="add">
        <pc:chgData name="Inger Stenersen" userId="f9d90916-37d7-4a2c-af35-c4457f014f51" providerId="ADAL" clId="{18277283-EBB1-4135-8F79-7C320913A0FA}" dt="2021-09-22T10:21:52.878" v="0"/>
        <pc:sldMkLst>
          <pc:docMk/>
          <pc:sldMk cId="409290133" sldId="527"/>
        </pc:sldMkLst>
      </pc:sldChg>
      <pc:sldChg chg="add">
        <pc:chgData name="Inger Stenersen" userId="f9d90916-37d7-4a2c-af35-c4457f014f51" providerId="ADAL" clId="{18277283-EBB1-4135-8F79-7C320913A0FA}" dt="2021-09-22T10:21:52.878" v="0"/>
        <pc:sldMkLst>
          <pc:docMk/>
          <pc:sldMk cId="499549371" sldId="528"/>
        </pc:sldMkLst>
      </pc:sldChg>
      <pc:sldChg chg="add">
        <pc:chgData name="Inger Stenersen" userId="f9d90916-37d7-4a2c-af35-c4457f014f51" providerId="ADAL" clId="{18277283-EBB1-4135-8F79-7C320913A0FA}" dt="2021-09-22T10:21:52.878" v="0"/>
        <pc:sldMkLst>
          <pc:docMk/>
          <pc:sldMk cId="1508934115" sldId="529"/>
        </pc:sldMkLst>
      </pc:sldChg>
      <pc:sldChg chg="add">
        <pc:chgData name="Inger Stenersen" userId="f9d90916-37d7-4a2c-af35-c4457f014f51" providerId="ADAL" clId="{18277283-EBB1-4135-8F79-7C320913A0FA}" dt="2021-09-22T10:21:52.878" v="0"/>
        <pc:sldMkLst>
          <pc:docMk/>
          <pc:sldMk cId="1934949379" sldId="530"/>
        </pc:sldMkLst>
      </pc:sldChg>
      <pc:sldChg chg="add">
        <pc:chgData name="Inger Stenersen" userId="f9d90916-37d7-4a2c-af35-c4457f014f51" providerId="ADAL" clId="{18277283-EBB1-4135-8F79-7C320913A0FA}" dt="2021-09-22T10:21:52.878" v="0"/>
        <pc:sldMkLst>
          <pc:docMk/>
          <pc:sldMk cId="2638200268" sldId="531"/>
        </pc:sldMkLst>
      </pc:sldChg>
      <pc:sldChg chg="add">
        <pc:chgData name="Inger Stenersen" userId="f9d90916-37d7-4a2c-af35-c4457f014f51" providerId="ADAL" clId="{18277283-EBB1-4135-8F79-7C320913A0FA}" dt="2021-09-22T10:21:52.878" v="0"/>
        <pc:sldMkLst>
          <pc:docMk/>
          <pc:sldMk cId="991005196" sldId="532"/>
        </pc:sldMkLst>
      </pc:sldChg>
      <pc:sldChg chg="add">
        <pc:chgData name="Inger Stenersen" userId="f9d90916-37d7-4a2c-af35-c4457f014f51" providerId="ADAL" clId="{18277283-EBB1-4135-8F79-7C320913A0FA}" dt="2021-09-22T10:21:52.878" v="0"/>
        <pc:sldMkLst>
          <pc:docMk/>
          <pc:sldMk cId="2539489299" sldId="533"/>
        </pc:sldMkLst>
      </pc:sldChg>
      <pc:sldChg chg="add">
        <pc:chgData name="Inger Stenersen" userId="f9d90916-37d7-4a2c-af35-c4457f014f51" providerId="ADAL" clId="{18277283-EBB1-4135-8F79-7C320913A0FA}" dt="2021-09-22T10:21:52.878" v="0"/>
        <pc:sldMkLst>
          <pc:docMk/>
          <pc:sldMk cId="2898608284" sldId="534"/>
        </pc:sldMkLst>
      </pc:sldChg>
      <pc:sldChg chg="add">
        <pc:chgData name="Inger Stenersen" userId="f9d90916-37d7-4a2c-af35-c4457f014f51" providerId="ADAL" clId="{18277283-EBB1-4135-8F79-7C320913A0FA}" dt="2021-09-22T10:21:52.878" v="0"/>
        <pc:sldMkLst>
          <pc:docMk/>
          <pc:sldMk cId="2149533748" sldId="535"/>
        </pc:sldMkLst>
      </pc:sldChg>
      <pc:sldChg chg="add">
        <pc:chgData name="Inger Stenersen" userId="f9d90916-37d7-4a2c-af35-c4457f014f51" providerId="ADAL" clId="{18277283-EBB1-4135-8F79-7C320913A0FA}" dt="2021-09-22T10:21:52.878" v="0"/>
        <pc:sldMkLst>
          <pc:docMk/>
          <pc:sldMk cId="261535624" sldId="536"/>
        </pc:sldMkLst>
      </pc:sldChg>
      <pc:sldChg chg="add">
        <pc:chgData name="Inger Stenersen" userId="f9d90916-37d7-4a2c-af35-c4457f014f51" providerId="ADAL" clId="{18277283-EBB1-4135-8F79-7C320913A0FA}" dt="2021-09-22T10:21:52.878" v="0"/>
        <pc:sldMkLst>
          <pc:docMk/>
          <pc:sldMk cId="803693184" sldId="537"/>
        </pc:sldMkLst>
      </pc:sldChg>
      <pc:sldChg chg="add">
        <pc:chgData name="Inger Stenersen" userId="f9d90916-37d7-4a2c-af35-c4457f014f51" providerId="ADAL" clId="{18277283-EBB1-4135-8F79-7C320913A0FA}" dt="2021-09-22T10:21:52.878" v="0"/>
        <pc:sldMkLst>
          <pc:docMk/>
          <pc:sldMk cId="1072351063" sldId="538"/>
        </pc:sldMkLst>
      </pc:sldChg>
    </pc:docChg>
  </pc:docChgLst>
  <pc:docChgLst>
    <pc:chgData name="Inger Stenersen" userId="f9d90916-37d7-4a2c-af35-c4457f014f51" providerId="ADAL" clId="{CAB60ED7-D860-4D44-BFD3-DC260C0FD6EC}"/>
    <pc:docChg chg="undo custSel addSld delSld modSld sldOrd">
      <pc:chgData name="Inger Stenersen" userId="f9d90916-37d7-4a2c-af35-c4457f014f51" providerId="ADAL" clId="{CAB60ED7-D860-4D44-BFD3-DC260C0FD6EC}" dt="2023-10-03T17:48:24.292" v="4735" actId="20577"/>
      <pc:docMkLst>
        <pc:docMk/>
      </pc:docMkLst>
      <pc:sldChg chg="addSp delSp modSp mod modNotesTx">
        <pc:chgData name="Inger Stenersen" userId="f9d90916-37d7-4a2c-af35-c4457f014f51" providerId="ADAL" clId="{CAB60ED7-D860-4D44-BFD3-DC260C0FD6EC}" dt="2022-01-06T14:17:47.557" v="2282" actId="1076"/>
        <pc:sldMkLst>
          <pc:docMk/>
          <pc:sldMk cId="3091255492" sldId="256"/>
        </pc:sldMkLst>
        <pc:spChg chg="mod">
          <ac:chgData name="Inger Stenersen" userId="f9d90916-37d7-4a2c-af35-c4457f014f51" providerId="ADAL" clId="{CAB60ED7-D860-4D44-BFD3-DC260C0FD6EC}" dt="2021-11-29T13:36:47.746" v="1500" actId="20577"/>
          <ac:spMkLst>
            <pc:docMk/>
            <pc:sldMk cId="3091255492" sldId="256"/>
            <ac:spMk id="2" creationId="{00000000-0000-0000-0000-000000000000}"/>
          </ac:spMkLst>
        </pc:spChg>
        <pc:picChg chg="del mod">
          <ac:chgData name="Inger Stenersen" userId="f9d90916-37d7-4a2c-af35-c4457f014f51" providerId="ADAL" clId="{CAB60ED7-D860-4D44-BFD3-DC260C0FD6EC}" dt="2022-01-06T14:17:12.175" v="2278" actId="478"/>
          <ac:picMkLst>
            <pc:docMk/>
            <pc:sldMk cId="3091255492" sldId="256"/>
            <ac:picMk id="3" creationId="{00000000-0000-0000-0000-000000000000}"/>
          </ac:picMkLst>
        </pc:picChg>
        <pc:picChg chg="add mod">
          <ac:chgData name="Inger Stenersen" userId="f9d90916-37d7-4a2c-af35-c4457f014f51" providerId="ADAL" clId="{CAB60ED7-D860-4D44-BFD3-DC260C0FD6EC}" dt="2022-01-06T14:17:47.557" v="2282" actId="1076"/>
          <ac:picMkLst>
            <pc:docMk/>
            <pc:sldMk cId="3091255492" sldId="256"/>
            <ac:picMk id="4" creationId="{D7BB0F76-D7A8-4FA4-ADEA-28AD2BAE5E51}"/>
          </ac:picMkLst>
        </pc:picChg>
      </pc:sldChg>
      <pc:sldChg chg="del modNotesTx">
        <pc:chgData name="Inger Stenersen" userId="f9d90916-37d7-4a2c-af35-c4457f014f51" providerId="ADAL" clId="{CAB60ED7-D860-4D44-BFD3-DC260C0FD6EC}" dt="2022-10-17T15:29:19.964" v="2524" actId="47"/>
        <pc:sldMkLst>
          <pc:docMk/>
          <pc:sldMk cId="1692606845" sldId="257"/>
        </pc:sldMkLst>
      </pc:sldChg>
      <pc:sldChg chg="ord modNotesTx">
        <pc:chgData name="Inger Stenersen" userId="f9d90916-37d7-4a2c-af35-c4457f014f51" providerId="ADAL" clId="{CAB60ED7-D860-4D44-BFD3-DC260C0FD6EC}" dt="2022-10-17T13:22:42.565" v="2400"/>
        <pc:sldMkLst>
          <pc:docMk/>
          <pc:sldMk cId="4123264534" sldId="259"/>
        </pc:sldMkLst>
      </pc:sldChg>
      <pc:sldChg chg="modSp mod">
        <pc:chgData name="Inger Stenersen" userId="f9d90916-37d7-4a2c-af35-c4457f014f51" providerId="ADAL" clId="{CAB60ED7-D860-4D44-BFD3-DC260C0FD6EC}" dt="2021-11-28T17:57:11.207" v="785" actId="14100"/>
        <pc:sldMkLst>
          <pc:docMk/>
          <pc:sldMk cId="3162329162" sldId="262"/>
        </pc:sldMkLst>
        <pc:spChg chg="mod">
          <ac:chgData name="Inger Stenersen" userId="f9d90916-37d7-4a2c-af35-c4457f014f51" providerId="ADAL" clId="{CAB60ED7-D860-4D44-BFD3-DC260C0FD6EC}" dt="2021-11-28T17:57:00.084" v="782" actId="255"/>
          <ac:spMkLst>
            <pc:docMk/>
            <pc:sldMk cId="3162329162" sldId="262"/>
            <ac:spMk id="3" creationId="{00000000-0000-0000-0000-000000000000}"/>
          </ac:spMkLst>
        </pc:spChg>
        <pc:picChg chg="mod">
          <ac:chgData name="Inger Stenersen" userId="f9d90916-37d7-4a2c-af35-c4457f014f51" providerId="ADAL" clId="{CAB60ED7-D860-4D44-BFD3-DC260C0FD6EC}" dt="2021-11-28T17:57:11.207" v="785" actId="14100"/>
          <ac:picMkLst>
            <pc:docMk/>
            <pc:sldMk cId="3162329162" sldId="262"/>
            <ac:picMk id="2" creationId="{00000000-0000-0000-0000-000000000000}"/>
          </ac:picMkLst>
        </pc:picChg>
      </pc:sldChg>
      <pc:sldChg chg="modSp mod modNotesTx">
        <pc:chgData name="Inger Stenersen" userId="f9d90916-37d7-4a2c-af35-c4457f014f51" providerId="ADAL" clId="{CAB60ED7-D860-4D44-BFD3-DC260C0FD6EC}" dt="2023-04-18T09:25:48.958" v="3653" actId="20577"/>
        <pc:sldMkLst>
          <pc:docMk/>
          <pc:sldMk cId="4143328111" sldId="264"/>
        </pc:sldMkLst>
        <pc:spChg chg="mod">
          <ac:chgData name="Inger Stenersen" userId="f9d90916-37d7-4a2c-af35-c4457f014f51" providerId="ADAL" clId="{CAB60ED7-D860-4D44-BFD3-DC260C0FD6EC}" dt="2023-04-17T22:41:31.403" v="2917" actId="207"/>
          <ac:spMkLst>
            <pc:docMk/>
            <pc:sldMk cId="4143328111" sldId="264"/>
            <ac:spMk id="2" creationId="{00000000-0000-0000-0000-000000000000}"/>
          </ac:spMkLst>
        </pc:spChg>
        <pc:spChg chg="mod">
          <ac:chgData name="Inger Stenersen" userId="f9d90916-37d7-4a2c-af35-c4457f014f51" providerId="ADAL" clId="{CAB60ED7-D860-4D44-BFD3-DC260C0FD6EC}" dt="2022-01-19T15:30:55.793" v="2361" actId="14100"/>
          <ac:spMkLst>
            <pc:docMk/>
            <pc:sldMk cId="4143328111" sldId="264"/>
            <ac:spMk id="3" creationId="{00000000-0000-0000-0000-000000000000}"/>
          </ac:spMkLst>
        </pc:spChg>
      </pc:sldChg>
      <pc:sldChg chg="modSp mod">
        <pc:chgData name="Inger Stenersen" userId="f9d90916-37d7-4a2c-af35-c4457f014f51" providerId="ADAL" clId="{CAB60ED7-D860-4D44-BFD3-DC260C0FD6EC}" dt="2021-11-28T17:58:14.529" v="793" actId="255"/>
        <pc:sldMkLst>
          <pc:docMk/>
          <pc:sldMk cId="2502076591" sldId="265"/>
        </pc:sldMkLst>
        <pc:spChg chg="mod">
          <ac:chgData name="Inger Stenersen" userId="f9d90916-37d7-4a2c-af35-c4457f014f51" providerId="ADAL" clId="{CAB60ED7-D860-4D44-BFD3-DC260C0FD6EC}" dt="2021-11-28T17:58:14.529" v="793" actId="255"/>
          <ac:spMkLst>
            <pc:docMk/>
            <pc:sldMk cId="2502076591" sldId="265"/>
            <ac:spMk id="2" creationId="{00000000-0000-0000-0000-000000000000}"/>
          </ac:spMkLst>
        </pc:spChg>
        <pc:picChg chg="mod">
          <ac:chgData name="Inger Stenersen" userId="f9d90916-37d7-4a2c-af35-c4457f014f51" providerId="ADAL" clId="{CAB60ED7-D860-4D44-BFD3-DC260C0FD6EC}" dt="2021-11-28T17:57:58.943" v="790" actId="14100"/>
          <ac:picMkLst>
            <pc:docMk/>
            <pc:sldMk cId="2502076591" sldId="265"/>
            <ac:picMk id="3" creationId="{00000000-0000-0000-0000-000000000000}"/>
          </ac:picMkLst>
        </pc:picChg>
      </pc:sldChg>
      <pc:sldChg chg="modSp mod">
        <pc:chgData name="Inger Stenersen" userId="f9d90916-37d7-4a2c-af35-c4457f014f51" providerId="ADAL" clId="{CAB60ED7-D860-4D44-BFD3-DC260C0FD6EC}" dt="2021-11-28T18:00:28.654" v="909" actId="20577"/>
        <pc:sldMkLst>
          <pc:docMk/>
          <pc:sldMk cId="2603054334" sldId="270"/>
        </pc:sldMkLst>
        <pc:spChg chg="mod">
          <ac:chgData name="Inger Stenersen" userId="f9d90916-37d7-4a2c-af35-c4457f014f51" providerId="ADAL" clId="{CAB60ED7-D860-4D44-BFD3-DC260C0FD6EC}" dt="2021-11-28T17:58:44.370" v="795" actId="14100"/>
          <ac:spMkLst>
            <pc:docMk/>
            <pc:sldMk cId="2603054334" sldId="270"/>
            <ac:spMk id="2" creationId="{00000000-0000-0000-0000-000000000000}"/>
          </ac:spMkLst>
        </pc:spChg>
        <pc:spChg chg="mod">
          <ac:chgData name="Inger Stenersen" userId="f9d90916-37d7-4a2c-af35-c4457f014f51" providerId="ADAL" clId="{CAB60ED7-D860-4D44-BFD3-DC260C0FD6EC}" dt="2021-11-28T18:00:28.654" v="909" actId="20577"/>
          <ac:spMkLst>
            <pc:docMk/>
            <pc:sldMk cId="2603054334" sldId="270"/>
            <ac:spMk id="3" creationId="{00000000-0000-0000-0000-000000000000}"/>
          </ac:spMkLst>
        </pc:spChg>
      </pc:sldChg>
      <pc:sldChg chg="modSp mod">
        <pc:chgData name="Inger Stenersen" userId="f9d90916-37d7-4a2c-af35-c4457f014f51" providerId="ADAL" clId="{CAB60ED7-D860-4D44-BFD3-DC260C0FD6EC}" dt="2023-04-13T14:19:37.714" v="2861" actId="1076"/>
        <pc:sldMkLst>
          <pc:docMk/>
          <pc:sldMk cId="2130080210" sldId="272"/>
        </pc:sldMkLst>
        <pc:spChg chg="mod">
          <ac:chgData name="Inger Stenersen" userId="f9d90916-37d7-4a2c-af35-c4457f014f51" providerId="ADAL" clId="{CAB60ED7-D860-4D44-BFD3-DC260C0FD6EC}" dt="2023-04-13T14:19:29.167" v="2859"/>
          <ac:spMkLst>
            <pc:docMk/>
            <pc:sldMk cId="2130080210" sldId="272"/>
            <ac:spMk id="3" creationId="{298B8A94-E14D-4DA3-8930-878832D85B2A}"/>
          </ac:spMkLst>
        </pc:spChg>
        <pc:picChg chg="mod">
          <ac:chgData name="Inger Stenersen" userId="f9d90916-37d7-4a2c-af35-c4457f014f51" providerId="ADAL" clId="{CAB60ED7-D860-4D44-BFD3-DC260C0FD6EC}" dt="2023-04-13T14:19:37.714" v="2861" actId="1076"/>
          <ac:picMkLst>
            <pc:docMk/>
            <pc:sldMk cId="2130080210" sldId="272"/>
            <ac:picMk id="6" creationId="{B6E42771-31C4-412C-A71D-D40E90A9224E}"/>
          </ac:picMkLst>
        </pc:picChg>
      </pc:sldChg>
      <pc:sldChg chg="addSp modSp mod">
        <pc:chgData name="Inger Stenersen" userId="f9d90916-37d7-4a2c-af35-c4457f014f51" providerId="ADAL" clId="{CAB60ED7-D860-4D44-BFD3-DC260C0FD6EC}" dt="2023-04-13T14:16:07.923" v="2854" actId="1440"/>
        <pc:sldMkLst>
          <pc:docMk/>
          <pc:sldMk cId="1026389865" sldId="273"/>
        </pc:sldMkLst>
        <pc:spChg chg="mod">
          <ac:chgData name="Inger Stenersen" userId="f9d90916-37d7-4a2c-af35-c4457f014f51" providerId="ADAL" clId="{CAB60ED7-D860-4D44-BFD3-DC260C0FD6EC}" dt="2023-04-13T14:15:52.513" v="2853" actId="14100"/>
          <ac:spMkLst>
            <pc:docMk/>
            <pc:sldMk cId="1026389865" sldId="273"/>
            <ac:spMk id="2" creationId="{017E6224-5688-446D-8FE1-A397A2FE784E}"/>
          </ac:spMkLst>
        </pc:spChg>
        <pc:picChg chg="add mod">
          <ac:chgData name="Inger Stenersen" userId="f9d90916-37d7-4a2c-af35-c4457f014f51" providerId="ADAL" clId="{CAB60ED7-D860-4D44-BFD3-DC260C0FD6EC}" dt="2023-04-13T14:16:07.923" v="2854" actId="1440"/>
          <ac:picMkLst>
            <pc:docMk/>
            <pc:sldMk cId="1026389865" sldId="273"/>
            <ac:picMk id="4" creationId="{073CB6EE-CC76-EE7D-DF8D-B1FA07F44264}"/>
          </ac:picMkLst>
        </pc:picChg>
        <pc:picChg chg="mod">
          <ac:chgData name="Inger Stenersen" userId="f9d90916-37d7-4a2c-af35-c4457f014f51" providerId="ADAL" clId="{CAB60ED7-D860-4D44-BFD3-DC260C0FD6EC}" dt="2023-04-13T14:15:40.217" v="2849" actId="1076"/>
          <ac:picMkLst>
            <pc:docMk/>
            <pc:sldMk cId="1026389865" sldId="273"/>
            <ac:picMk id="7" creationId="{F74EF691-6B6E-4418-BDE9-AA266D4F462A}"/>
          </ac:picMkLst>
        </pc:picChg>
      </pc:sldChg>
      <pc:sldChg chg="modAnim">
        <pc:chgData name="Inger Stenersen" userId="f9d90916-37d7-4a2c-af35-c4457f014f51" providerId="ADAL" clId="{CAB60ED7-D860-4D44-BFD3-DC260C0FD6EC}" dt="2022-10-17T13:09:28.831" v="2378"/>
        <pc:sldMkLst>
          <pc:docMk/>
          <pc:sldMk cId="534767683" sldId="330"/>
        </pc:sldMkLst>
      </pc:sldChg>
      <pc:sldChg chg="del">
        <pc:chgData name="Inger Stenersen" userId="f9d90916-37d7-4a2c-af35-c4457f014f51" providerId="ADAL" clId="{CAB60ED7-D860-4D44-BFD3-DC260C0FD6EC}" dt="2021-11-23T14:44:01.284" v="11" actId="47"/>
        <pc:sldMkLst>
          <pc:docMk/>
          <pc:sldMk cId="2372751639" sldId="356"/>
        </pc:sldMkLst>
      </pc:sldChg>
      <pc:sldChg chg="modSp add del mod ord">
        <pc:chgData name="Inger Stenersen" userId="f9d90916-37d7-4a2c-af35-c4457f014f51" providerId="ADAL" clId="{CAB60ED7-D860-4D44-BFD3-DC260C0FD6EC}" dt="2023-10-03T17:48:24.292" v="4735" actId="20577"/>
        <pc:sldMkLst>
          <pc:docMk/>
          <pc:sldMk cId="3757654545" sldId="395"/>
        </pc:sldMkLst>
        <pc:spChg chg="mod">
          <ac:chgData name="Inger Stenersen" userId="f9d90916-37d7-4a2c-af35-c4457f014f51" providerId="ADAL" clId="{CAB60ED7-D860-4D44-BFD3-DC260C0FD6EC}" dt="2023-10-03T17:48:24.292" v="4735" actId="20577"/>
          <ac:spMkLst>
            <pc:docMk/>
            <pc:sldMk cId="3757654545" sldId="395"/>
            <ac:spMk id="3" creationId="{00000000-0000-0000-0000-000000000000}"/>
          </ac:spMkLst>
        </pc:spChg>
      </pc:sldChg>
      <pc:sldChg chg="del mod ord modShow">
        <pc:chgData name="Inger Stenersen" userId="f9d90916-37d7-4a2c-af35-c4457f014f51" providerId="ADAL" clId="{CAB60ED7-D860-4D44-BFD3-DC260C0FD6EC}" dt="2021-11-29T10:58:35.785" v="950" actId="47"/>
        <pc:sldMkLst>
          <pc:docMk/>
          <pc:sldMk cId="1641150249" sldId="399"/>
        </pc:sldMkLst>
      </pc:sldChg>
      <pc:sldChg chg="modSp add del mod modShow modNotesTx">
        <pc:chgData name="Inger Stenersen" userId="f9d90916-37d7-4a2c-af35-c4457f014f51" providerId="ADAL" clId="{CAB60ED7-D860-4D44-BFD3-DC260C0FD6EC}" dt="2023-10-03T10:05:17.063" v="4576" actId="729"/>
        <pc:sldMkLst>
          <pc:docMk/>
          <pc:sldMk cId="1686940382" sldId="416"/>
        </pc:sldMkLst>
        <pc:spChg chg="mod">
          <ac:chgData name="Inger Stenersen" userId="f9d90916-37d7-4a2c-af35-c4457f014f51" providerId="ADAL" clId="{CAB60ED7-D860-4D44-BFD3-DC260C0FD6EC}" dt="2021-11-29T14:13:19.356" v="2139" actId="255"/>
          <ac:spMkLst>
            <pc:docMk/>
            <pc:sldMk cId="1686940382" sldId="416"/>
            <ac:spMk id="3" creationId="{D82E06FD-4421-4607-946C-F1E888F88992}"/>
          </ac:spMkLst>
        </pc:spChg>
      </pc:sldChg>
      <pc:sldChg chg="del">
        <pc:chgData name="Inger Stenersen" userId="f9d90916-37d7-4a2c-af35-c4457f014f51" providerId="ADAL" clId="{CAB60ED7-D860-4D44-BFD3-DC260C0FD6EC}" dt="2021-11-23T14:44:01.977" v="12" actId="47"/>
        <pc:sldMkLst>
          <pc:docMk/>
          <pc:sldMk cId="582767924" sldId="417"/>
        </pc:sldMkLst>
      </pc:sldChg>
      <pc:sldChg chg="addSp delSp modSp mod modClrScheme chgLayout">
        <pc:chgData name="Inger Stenersen" userId="f9d90916-37d7-4a2c-af35-c4457f014f51" providerId="ADAL" clId="{CAB60ED7-D860-4D44-BFD3-DC260C0FD6EC}" dt="2023-10-03T10:06:09.540" v="4581" actId="26606"/>
        <pc:sldMkLst>
          <pc:docMk/>
          <pc:sldMk cId="3794069103" sldId="423"/>
        </pc:sldMkLst>
        <pc:picChg chg="del">
          <ac:chgData name="Inger Stenersen" userId="f9d90916-37d7-4a2c-af35-c4457f014f51" providerId="ADAL" clId="{CAB60ED7-D860-4D44-BFD3-DC260C0FD6EC}" dt="2023-10-03T10:05:58.676" v="4577" actId="478"/>
          <ac:picMkLst>
            <pc:docMk/>
            <pc:sldMk cId="3794069103" sldId="423"/>
            <ac:picMk id="2" creationId="{00000000-0000-0000-0000-000000000000}"/>
          </ac:picMkLst>
        </pc:picChg>
        <pc:picChg chg="add mod">
          <ac:chgData name="Inger Stenersen" userId="f9d90916-37d7-4a2c-af35-c4457f014f51" providerId="ADAL" clId="{CAB60ED7-D860-4D44-BFD3-DC260C0FD6EC}" dt="2023-10-03T10:06:09.540" v="4581" actId="26606"/>
          <ac:picMkLst>
            <pc:docMk/>
            <pc:sldMk cId="3794069103" sldId="423"/>
            <ac:picMk id="1026" creationId="{0C9DB9DF-DA3B-7527-C800-13C428FCE209}"/>
          </ac:picMkLst>
        </pc:picChg>
      </pc:sldChg>
      <pc:sldChg chg="modSp mod">
        <pc:chgData name="Inger Stenersen" userId="f9d90916-37d7-4a2c-af35-c4457f014f51" providerId="ADAL" clId="{CAB60ED7-D860-4D44-BFD3-DC260C0FD6EC}" dt="2021-11-29T13:26:03.990" v="1028" actId="14100"/>
        <pc:sldMkLst>
          <pc:docMk/>
          <pc:sldMk cId="517098921" sldId="434"/>
        </pc:sldMkLst>
        <pc:spChg chg="mod">
          <ac:chgData name="Inger Stenersen" userId="f9d90916-37d7-4a2c-af35-c4457f014f51" providerId="ADAL" clId="{CAB60ED7-D860-4D44-BFD3-DC260C0FD6EC}" dt="2021-11-29T13:26:03.990" v="1028" actId="14100"/>
          <ac:spMkLst>
            <pc:docMk/>
            <pc:sldMk cId="517098921" sldId="434"/>
            <ac:spMk id="7" creationId="{00000000-0000-0000-0000-000000000000}"/>
          </ac:spMkLst>
        </pc:spChg>
      </pc:sldChg>
      <pc:sldChg chg="modSp mod">
        <pc:chgData name="Inger Stenersen" userId="f9d90916-37d7-4a2c-af35-c4457f014f51" providerId="ADAL" clId="{CAB60ED7-D860-4D44-BFD3-DC260C0FD6EC}" dt="2022-10-26T17:46:37.862" v="2717" actId="20577"/>
        <pc:sldMkLst>
          <pc:docMk/>
          <pc:sldMk cId="510024116" sldId="436"/>
        </pc:sldMkLst>
        <pc:spChg chg="mod">
          <ac:chgData name="Inger Stenersen" userId="f9d90916-37d7-4a2c-af35-c4457f014f51" providerId="ADAL" clId="{CAB60ED7-D860-4D44-BFD3-DC260C0FD6EC}" dt="2022-10-26T17:46:37.862" v="2717" actId="20577"/>
          <ac:spMkLst>
            <pc:docMk/>
            <pc:sldMk cId="510024116" sldId="436"/>
            <ac:spMk id="6" creationId="{00000000-0000-0000-0000-000000000000}"/>
          </ac:spMkLst>
        </pc:spChg>
      </pc:sldChg>
      <pc:sldChg chg="addSp delSp modSp mod modNotesTx">
        <pc:chgData name="Inger Stenersen" userId="f9d90916-37d7-4a2c-af35-c4457f014f51" providerId="ADAL" clId="{CAB60ED7-D860-4D44-BFD3-DC260C0FD6EC}" dt="2023-04-18T09:23:21.960" v="3455" actId="20577"/>
        <pc:sldMkLst>
          <pc:docMk/>
          <pc:sldMk cId="2252940871" sldId="437"/>
        </pc:sldMkLst>
        <pc:spChg chg="add mod">
          <ac:chgData name="Inger Stenersen" userId="f9d90916-37d7-4a2c-af35-c4457f014f51" providerId="ADAL" clId="{CAB60ED7-D860-4D44-BFD3-DC260C0FD6EC}" dt="2023-04-13T13:37:22.746" v="2747" actId="478"/>
          <ac:spMkLst>
            <pc:docMk/>
            <pc:sldMk cId="2252940871" sldId="437"/>
            <ac:spMk id="3" creationId="{77528726-F99A-B439-5AB8-E17770CD909B}"/>
          </ac:spMkLst>
        </pc:spChg>
        <pc:spChg chg="mod">
          <ac:chgData name="Inger Stenersen" userId="f9d90916-37d7-4a2c-af35-c4457f014f51" providerId="ADAL" clId="{CAB60ED7-D860-4D44-BFD3-DC260C0FD6EC}" dt="2023-04-13T13:37:30.896" v="2750" actId="14100"/>
          <ac:spMkLst>
            <pc:docMk/>
            <pc:sldMk cId="2252940871" sldId="437"/>
            <ac:spMk id="5" creationId="{00000000-0000-0000-0000-000000000000}"/>
          </ac:spMkLst>
        </pc:spChg>
        <pc:picChg chg="add mod">
          <ac:chgData name="Inger Stenersen" userId="f9d90916-37d7-4a2c-af35-c4457f014f51" providerId="ADAL" clId="{CAB60ED7-D860-4D44-BFD3-DC260C0FD6EC}" dt="2023-04-13T13:37:38.440" v="2752" actId="1076"/>
          <ac:picMkLst>
            <pc:docMk/>
            <pc:sldMk cId="2252940871" sldId="437"/>
            <ac:picMk id="6" creationId="{B5B62370-A67C-2CCC-35A9-583E75593350}"/>
          </ac:picMkLst>
        </pc:picChg>
        <pc:picChg chg="del">
          <ac:chgData name="Inger Stenersen" userId="f9d90916-37d7-4a2c-af35-c4457f014f51" providerId="ADAL" clId="{CAB60ED7-D860-4D44-BFD3-DC260C0FD6EC}" dt="2023-04-13T13:37:22.746" v="2747" actId="478"/>
          <ac:picMkLst>
            <pc:docMk/>
            <pc:sldMk cId="2252940871" sldId="437"/>
            <ac:picMk id="7" creationId="{00000000-0000-0000-0000-000000000000}"/>
          </ac:picMkLst>
        </pc:picChg>
      </pc:sldChg>
      <pc:sldChg chg="modSp mod">
        <pc:chgData name="Inger Stenersen" userId="f9d90916-37d7-4a2c-af35-c4457f014f51" providerId="ADAL" clId="{CAB60ED7-D860-4D44-BFD3-DC260C0FD6EC}" dt="2023-04-17T22:34:29.316" v="2904" actId="20577"/>
        <pc:sldMkLst>
          <pc:docMk/>
          <pc:sldMk cId="2218367224" sldId="438"/>
        </pc:sldMkLst>
        <pc:spChg chg="mod">
          <ac:chgData name="Inger Stenersen" userId="f9d90916-37d7-4a2c-af35-c4457f014f51" providerId="ADAL" clId="{CAB60ED7-D860-4D44-BFD3-DC260C0FD6EC}" dt="2023-04-17T22:34:29.316" v="2904" actId="20577"/>
          <ac:spMkLst>
            <pc:docMk/>
            <pc:sldMk cId="2218367224" sldId="438"/>
            <ac:spMk id="6" creationId="{00000000-0000-0000-0000-000000000000}"/>
          </ac:spMkLst>
        </pc:spChg>
      </pc:sldChg>
      <pc:sldChg chg="mod modShow modNotesTx">
        <pc:chgData name="Inger Stenersen" userId="f9d90916-37d7-4a2c-af35-c4457f014f51" providerId="ADAL" clId="{CAB60ED7-D860-4D44-BFD3-DC260C0FD6EC}" dt="2023-10-03T10:28:13.191" v="4669" actId="729"/>
        <pc:sldMkLst>
          <pc:docMk/>
          <pc:sldMk cId="2337357943" sldId="439"/>
        </pc:sldMkLst>
      </pc:sldChg>
      <pc:sldChg chg="del">
        <pc:chgData name="Inger Stenersen" userId="f9d90916-37d7-4a2c-af35-c4457f014f51" providerId="ADAL" clId="{CAB60ED7-D860-4D44-BFD3-DC260C0FD6EC}" dt="2021-11-23T14:43:35.019" v="0" actId="47"/>
        <pc:sldMkLst>
          <pc:docMk/>
          <pc:sldMk cId="3157361118" sldId="495"/>
        </pc:sldMkLst>
      </pc:sldChg>
      <pc:sldChg chg="add">
        <pc:chgData name="Inger Stenersen" userId="f9d90916-37d7-4a2c-af35-c4457f014f51" providerId="ADAL" clId="{CAB60ED7-D860-4D44-BFD3-DC260C0FD6EC}" dt="2021-11-23T14:55:10.185" v="24"/>
        <pc:sldMkLst>
          <pc:docMk/>
          <pc:sldMk cId="606056685" sldId="496"/>
        </pc:sldMkLst>
      </pc:sldChg>
      <pc:sldChg chg="del ord">
        <pc:chgData name="Inger Stenersen" userId="f9d90916-37d7-4a2c-af35-c4457f014f51" providerId="ADAL" clId="{CAB60ED7-D860-4D44-BFD3-DC260C0FD6EC}" dt="2021-11-23T14:55:04.885" v="23" actId="2696"/>
        <pc:sldMkLst>
          <pc:docMk/>
          <pc:sldMk cId="1555753962" sldId="496"/>
        </pc:sldMkLst>
      </pc:sldChg>
      <pc:sldChg chg="ord">
        <pc:chgData name="Inger Stenersen" userId="f9d90916-37d7-4a2c-af35-c4457f014f51" providerId="ADAL" clId="{CAB60ED7-D860-4D44-BFD3-DC260C0FD6EC}" dt="2021-11-23T15:06:52.636" v="41"/>
        <pc:sldMkLst>
          <pc:docMk/>
          <pc:sldMk cId="3002517523" sldId="497"/>
        </pc:sldMkLst>
      </pc:sldChg>
      <pc:sldChg chg="add">
        <pc:chgData name="Inger Stenersen" userId="f9d90916-37d7-4a2c-af35-c4457f014f51" providerId="ADAL" clId="{CAB60ED7-D860-4D44-BFD3-DC260C0FD6EC}" dt="2021-11-23T14:55:10.185" v="24"/>
        <pc:sldMkLst>
          <pc:docMk/>
          <pc:sldMk cId="292483117" sldId="499"/>
        </pc:sldMkLst>
      </pc:sldChg>
      <pc:sldChg chg="del">
        <pc:chgData name="Inger Stenersen" userId="f9d90916-37d7-4a2c-af35-c4457f014f51" providerId="ADAL" clId="{CAB60ED7-D860-4D44-BFD3-DC260C0FD6EC}" dt="2021-11-23T14:55:04.885" v="23" actId="2696"/>
        <pc:sldMkLst>
          <pc:docMk/>
          <pc:sldMk cId="790306072" sldId="499"/>
        </pc:sldMkLst>
      </pc:sldChg>
      <pc:sldChg chg="del">
        <pc:chgData name="Inger Stenersen" userId="f9d90916-37d7-4a2c-af35-c4457f014f51" providerId="ADAL" clId="{CAB60ED7-D860-4D44-BFD3-DC260C0FD6EC}" dt="2021-11-23T14:54:19.338" v="18" actId="47"/>
        <pc:sldMkLst>
          <pc:docMk/>
          <pc:sldMk cId="2829922479" sldId="500"/>
        </pc:sldMkLst>
      </pc:sldChg>
      <pc:sldChg chg="del mod modShow">
        <pc:chgData name="Inger Stenersen" userId="f9d90916-37d7-4a2c-af35-c4457f014f51" providerId="ADAL" clId="{CAB60ED7-D860-4D44-BFD3-DC260C0FD6EC}" dt="2023-04-18T08:45:25.968" v="2923" actId="47"/>
        <pc:sldMkLst>
          <pc:docMk/>
          <pc:sldMk cId="3298474578" sldId="507"/>
        </pc:sldMkLst>
      </pc:sldChg>
      <pc:sldChg chg="ord modNotesTx">
        <pc:chgData name="Inger Stenersen" userId="f9d90916-37d7-4a2c-af35-c4457f014f51" providerId="ADAL" clId="{CAB60ED7-D860-4D44-BFD3-DC260C0FD6EC}" dt="2021-11-29T14:16:56.368" v="2208" actId="20577"/>
        <pc:sldMkLst>
          <pc:docMk/>
          <pc:sldMk cId="2078416364" sldId="513"/>
        </pc:sldMkLst>
      </pc:sldChg>
      <pc:sldChg chg="addSp delSp modSp add mod">
        <pc:chgData name="Inger Stenersen" userId="f9d90916-37d7-4a2c-af35-c4457f014f51" providerId="ADAL" clId="{CAB60ED7-D860-4D44-BFD3-DC260C0FD6EC}" dt="2023-04-13T14:04:35.737" v="2837" actId="14100"/>
        <pc:sldMkLst>
          <pc:docMk/>
          <pc:sldMk cId="595358530" sldId="514"/>
        </pc:sldMkLst>
        <pc:spChg chg="mod">
          <ac:chgData name="Inger Stenersen" userId="f9d90916-37d7-4a2c-af35-c4457f014f51" providerId="ADAL" clId="{CAB60ED7-D860-4D44-BFD3-DC260C0FD6EC}" dt="2023-04-13T14:04:35.737" v="2837" actId="14100"/>
          <ac:spMkLst>
            <pc:docMk/>
            <pc:sldMk cId="595358530" sldId="514"/>
            <ac:spMk id="2" creationId="{B8676C84-ABF7-4410-A468-DC0AA3F56A1D}"/>
          </ac:spMkLst>
        </pc:spChg>
        <pc:picChg chg="del">
          <ac:chgData name="Inger Stenersen" userId="f9d90916-37d7-4a2c-af35-c4457f014f51" providerId="ADAL" clId="{CAB60ED7-D860-4D44-BFD3-DC260C0FD6EC}" dt="2023-04-13T14:01:12.113" v="2812" actId="478"/>
          <ac:picMkLst>
            <pc:docMk/>
            <pc:sldMk cId="595358530" sldId="514"/>
            <ac:picMk id="4" creationId="{6CE2A49E-85EF-4FBA-A2CB-7F39C6064B35}"/>
          </ac:picMkLst>
        </pc:picChg>
        <pc:picChg chg="add mod">
          <ac:chgData name="Inger Stenersen" userId="f9d90916-37d7-4a2c-af35-c4457f014f51" providerId="ADAL" clId="{CAB60ED7-D860-4D44-BFD3-DC260C0FD6EC}" dt="2023-04-13T14:01:53.536" v="2820" actId="1076"/>
          <ac:picMkLst>
            <pc:docMk/>
            <pc:sldMk cId="595358530" sldId="514"/>
            <ac:picMk id="5" creationId="{AF67083A-84E0-EC8B-B87B-3FC36B9CF793}"/>
          </ac:picMkLst>
        </pc:picChg>
        <pc:picChg chg="add mod">
          <ac:chgData name="Inger Stenersen" userId="f9d90916-37d7-4a2c-af35-c4457f014f51" providerId="ADAL" clId="{CAB60ED7-D860-4D44-BFD3-DC260C0FD6EC}" dt="2023-04-13T14:03:33.959" v="2830" actId="1076"/>
          <ac:picMkLst>
            <pc:docMk/>
            <pc:sldMk cId="595358530" sldId="514"/>
            <ac:picMk id="8" creationId="{867B4133-1BF5-98F6-3A79-B699F962E09A}"/>
          </ac:picMkLst>
        </pc:picChg>
        <pc:picChg chg="add mod">
          <ac:chgData name="Inger Stenersen" userId="f9d90916-37d7-4a2c-af35-c4457f014f51" providerId="ADAL" clId="{CAB60ED7-D860-4D44-BFD3-DC260C0FD6EC}" dt="2023-04-13T14:03:28.041" v="2829" actId="1076"/>
          <ac:picMkLst>
            <pc:docMk/>
            <pc:sldMk cId="595358530" sldId="514"/>
            <ac:picMk id="10" creationId="{FD19D419-5F1D-8DF3-CBDF-115B1F987E04}"/>
          </ac:picMkLst>
        </pc:picChg>
      </pc:sldChg>
      <pc:sldChg chg="del">
        <pc:chgData name="Inger Stenersen" userId="f9d90916-37d7-4a2c-af35-c4457f014f51" providerId="ADAL" clId="{CAB60ED7-D860-4D44-BFD3-DC260C0FD6EC}" dt="2021-11-23T14:43:55.539" v="3" actId="47"/>
        <pc:sldMkLst>
          <pc:docMk/>
          <pc:sldMk cId="1755139730" sldId="514"/>
        </pc:sldMkLst>
      </pc:sldChg>
      <pc:sldChg chg="del">
        <pc:chgData name="Inger Stenersen" userId="f9d90916-37d7-4a2c-af35-c4457f014f51" providerId="ADAL" clId="{CAB60ED7-D860-4D44-BFD3-DC260C0FD6EC}" dt="2021-11-23T14:43:56.154" v="4" actId="47"/>
        <pc:sldMkLst>
          <pc:docMk/>
          <pc:sldMk cId="3520788493" sldId="517"/>
        </pc:sldMkLst>
      </pc:sldChg>
      <pc:sldChg chg="del">
        <pc:chgData name="Inger Stenersen" userId="f9d90916-37d7-4a2c-af35-c4457f014f51" providerId="ADAL" clId="{CAB60ED7-D860-4D44-BFD3-DC260C0FD6EC}" dt="2021-11-23T14:43:56.757" v="5" actId="47"/>
        <pc:sldMkLst>
          <pc:docMk/>
          <pc:sldMk cId="418477634" sldId="518"/>
        </pc:sldMkLst>
      </pc:sldChg>
      <pc:sldChg chg="del">
        <pc:chgData name="Inger Stenersen" userId="f9d90916-37d7-4a2c-af35-c4457f014f51" providerId="ADAL" clId="{CAB60ED7-D860-4D44-BFD3-DC260C0FD6EC}" dt="2021-11-23T14:43:57.782" v="6" actId="47"/>
        <pc:sldMkLst>
          <pc:docMk/>
          <pc:sldMk cId="393267754" sldId="519"/>
        </pc:sldMkLst>
      </pc:sldChg>
      <pc:sldChg chg="del">
        <pc:chgData name="Inger Stenersen" userId="f9d90916-37d7-4a2c-af35-c4457f014f51" providerId="ADAL" clId="{CAB60ED7-D860-4D44-BFD3-DC260C0FD6EC}" dt="2021-11-23T14:43:58.391" v="7" actId="47"/>
        <pc:sldMkLst>
          <pc:docMk/>
          <pc:sldMk cId="2191427743" sldId="520"/>
        </pc:sldMkLst>
      </pc:sldChg>
      <pc:sldChg chg="del">
        <pc:chgData name="Inger Stenersen" userId="f9d90916-37d7-4a2c-af35-c4457f014f51" providerId="ADAL" clId="{CAB60ED7-D860-4D44-BFD3-DC260C0FD6EC}" dt="2021-11-23T14:43:58.963" v="8" actId="47"/>
        <pc:sldMkLst>
          <pc:docMk/>
          <pc:sldMk cId="1421749844" sldId="525"/>
        </pc:sldMkLst>
      </pc:sldChg>
      <pc:sldChg chg="del">
        <pc:chgData name="Inger Stenersen" userId="f9d90916-37d7-4a2c-af35-c4457f014f51" providerId="ADAL" clId="{CAB60ED7-D860-4D44-BFD3-DC260C0FD6EC}" dt="2021-11-23T14:43:59.977" v="9" actId="47"/>
        <pc:sldMkLst>
          <pc:docMk/>
          <pc:sldMk cId="4189590355" sldId="526"/>
        </pc:sldMkLst>
      </pc:sldChg>
      <pc:sldChg chg="del">
        <pc:chgData name="Inger Stenersen" userId="f9d90916-37d7-4a2c-af35-c4457f014f51" providerId="ADAL" clId="{CAB60ED7-D860-4D44-BFD3-DC260C0FD6EC}" dt="2021-11-23T14:44:00.651" v="10" actId="47"/>
        <pc:sldMkLst>
          <pc:docMk/>
          <pc:sldMk cId="409290133" sldId="527"/>
        </pc:sldMkLst>
      </pc:sldChg>
      <pc:sldChg chg="del">
        <pc:chgData name="Inger Stenersen" userId="f9d90916-37d7-4a2c-af35-c4457f014f51" providerId="ADAL" clId="{CAB60ED7-D860-4D44-BFD3-DC260C0FD6EC}" dt="2021-11-23T14:44:03.718" v="13" actId="47"/>
        <pc:sldMkLst>
          <pc:docMk/>
          <pc:sldMk cId="499549371" sldId="528"/>
        </pc:sldMkLst>
      </pc:sldChg>
      <pc:sldChg chg="del">
        <pc:chgData name="Inger Stenersen" userId="f9d90916-37d7-4a2c-af35-c4457f014f51" providerId="ADAL" clId="{CAB60ED7-D860-4D44-BFD3-DC260C0FD6EC}" dt="2021-11-23T14:44:04.368" v="14" actId="47"/>
        <pc:sldMkLst>
          <pc:docMk/>
          <pc:sldMk cId="2638200268" sldId="531"/>
        </pc:sldMkLst>
      </pc:sldChg>
      <pc:sldChg chg="del">
        <pc:chgData name="Inger Stenersen" userId="f9d90916-37d7-4a2c-af35-c4457f014f51" providerId="ADAL" clId="{CAB60ED7-D860-4D44-BFD3-DC260C0FD6EC}" dt="2021-11-23T14:44:05.051" v="15" actId="47"/>
        <pc:sldMkLst>
          <pc:docMk/>
          <pc:sldMk cId="991005196" sldId="532"/>
        </pc:sldMkLst>
      </pc:sldChg>
      <pc:sldChg chg="add del ord">
        <pc:chgData name="Inger Stenersen" userId="f9d90916-37d7-4a2c-af35-c4457f014f51" providerId="ADAL" clId="{CAB60ED7-D860-4D44-BFD3-DC260C0FD6EC}" dt="2023-04-17T22:43:17.975" v="2918" actId="47"/>
        <pc:sldMkLst>
          <pc:docMk/>
          <pc:sldMk cId="2534940574" sldId="540"/>
        </pc:sldMkLst>
      </pc:sldChg>
      <pc:sldChg chg="add del mod modShow">
        <pc:chgData name="Inger Stenersen" userId="f9d90916-37d7-4a2c-af35-c4457f014f51" providerId="ADAL" clId="{CAB60ED7-D860-4D44-BFD3-DC260C0FD6EC}" dt="2023-04-18T09:35:39.224" v="4317" actId="47"/>
        <pc:sldMkLst>
          <pc:docMk/>
          <pc:sldMk cId="1006541741" sldId="559"/>
        </pc:sldMkLst>
      </pc:sldChg>
      <pc:sldChg chg="add">
        <pc:chgData name="Inger Stenersen" userId="f9d90916-37d7-4a2c-af35-c4457f014f51" providerId="ADAL" clId="{CAB60ED7-D860-4D44-BFD3-DC260C0FD6EC}" dt="2021-11-23T15:05:42.338" v="37"/>
        <pc:sldMkLst>
          <pc:docMk/>
          <pc:sldMk cId="3463098786" sldId="560"/>
        </pc:sldMkLst>
      </pc:sldChg>
      <pc:sldChg chg="add del ord">
        <pc:chgData name="Inger Stenersen" userId="f9d90916-37d7-4a2c-af35-c4457f014f51" providerId="ADAL" clId="{CAB60ED7-D860-4D44-BFD3-DC260C0FD6EC}" dt="2021-11-23T15:07:58.144" v="50" actId="47"/>
        <pc:sldMkLst>
          <pc:docMk/>
          <pc:sldMk cId="142639092" sldId="561"/>
        </pc:sldMkLst>
      </pc:sldChg>
      <pc:sldChg chg="add ord">
        <pc:chgData name="Inger Stenersen" userId="f9d90916-37d7-4a2c-af35-c4457f014f51" providerId="ADAL" clId="{CAB60ED7-D860-4D44-BFD3-DC260C0FD6EC}" dt="2021-11-23T15:07:42.173" v="47"/>
        <pc:sldMkLst>
          <pc:docMk/>
          <pc:sldMk cId="778535515" sldId="562"/>
        </pc:sldMkLst>
      </pc:sldChg>
      <pc:sldChg chg="add del ord">
        <pc:chgData name="Inger Stenersen" userId="f9d90916-37d7-4a2c-af35-c4457f014f51" providerId="ADAL" clId="{CAB60ED7-D860-4D44-BFD3-DC260C0FD6EC}" dt="2021-11-23T15:08:36.055" v="59" actId="47"/>
        <pc:sldMkLst>
          <pc:docMk/>
          <pc:sldMk cId="1856037487" sldId="563"/>
        </pc:sldMkLst>
      </pc:sldChg>
      <pc:sldChg chg="del">
        <pc:chgData name="Inger Stenersen" userId="f9d90916-37d7-4a2c-af35-c4457f014f51" providerId="ADAL" clId="{CAB60ED7-D860-4D44-BFD3-DC260C0FD6EC}" dt="2021-11-23T14:55:04.885" v="23" actId="2696"/>
        <pc:sldMkLst>
          <pc:docMk/>
          <pc:sldMk cId="4145484545" sldId="563"/>
        </pc:sldMkLst>
      </pc:sldChg>
      <pc:sldChg chg="del">
        <pc:chgData name="Inger Stenersen" userId="f9d90916-37d7-4a2c-af35-c4457f014f51" providerId="ADAL" clId="{CAB60ED7-D860-4D44-BFD3-DC260C0FD6EC}" dt="2021-11-23T14:55:04.885" v="23" actId="2696"/>
        <pc:sldMkLst>
          <pc:docMk/>
          <pc:sldMk cId="1452497077" sldId="564"/>
        </pc:sldMkLst>
      </pc:sldChg>
      <pc:sldChg chg="add del">
        <pc:chgData name="Inger Stenersen" userId="f9d90916-37d7-4a2c-af35-c4457f014f51" providerId="ADAL" clId="{CAB60ED7-D860-4D44-BFD3-DC260C0FD6EC}" dt="2021-11-23T15:08:42.928" v="60" actId="47"/>
        <pc:sldMkLst>
          <pc:docMk/>
          <pc:sldMk cId="3881901071" sldId="564"/>
        </pc:sldMkLst>
      </pc:sldChg>
      <pc:sldChg chg="add del">
        <pc:chgData name="Inger Stenersen" userId="f9d90916-37d7-4a2c-af35-c4457f014f51" providerId="ADAL" clId="{CAB60ED7-D860-4D44-BFD3-DC260C0FD6EC}" dt="2021-11-23T15:08:10.214" v="51" actId="47"/>
        <pc:sldMkLst>
          <pc:docMk/>
          <pc:sldMk cId="2896528886" sldId="565"/>
        </pc:sldMkLst>
      </pc:sldChg>
      <pc:sldChg chg="add del">
        <pc:chgData name="Inger Stenersen" userId="f9d90916-37d7-4a2c-af35-c4457f014f51" providerId="ADAL" clId="{CAB60ED7-D860-4D44-BFD3-DC260C0FD6EC}" dt="2021-11-23T15:08:16.047" v="52" actId="47"/>
        <pc:sldMkLst>
          <pc:docMk/>
          <pc:sldMk cId="2987585281" sldId="566"/>
        </pc:sldMkLst>
      </pc:sldChg>
      <pc:sldChg chg="del">
        <pc:chgData name="Inger Stenersen" userId="f9d90916-37d7-4a2c-af35-c4457f014f51" providerId="ADAL" clId="{CAB60ED7-D860-4D44-BFD3-DC260C0FD6EC}" dt="2021-11-23T14:55:04.885" v="23" actId="2696"/>
        <pc:sldMkLst>
          <pc:docMk/>
          <pc:sldMk cId="145702215" sldId="567"/>
        </pc:sldMkLst>
      </pc:sldChg>
      <pc:sldChg chg="add del">
        <pc:chgData name="Inger Stenersen" userId="f9d90916-37d7-4a2c-af35-c4457f014f51" providerId="ADAL" clId="{CAB60ED7-D860-4D44-BFD3-DC260C0FD6EC}" dt="2021-11-23T15:08:43.699" v="61" actId="47"/>
        <pc:sldMkLst>
          <pc:docMk/>
          <pc:sldMk cId="3623749667" sldId="567"/>
        </pc:sldMkLst>
      </pc:sldChg>
      <pc:sldChg chg="del">
        <pc:chgData name="Inger Stenersen" userId="f9d90916-37d7-4a2c-af35-c4457f014f51" providerId="ADAL" clId="{CAB60ED7-D860-4D44-BFD3-DC260C0FD6EC}" dt="2021-11-23T14:55:04.885" v="23" actId="2696"/>
        <pc:sldMkLst>
          <pc:docMk/>
          <pc:sldMk cId="64323111" sldId="570"/>
        </pc:sldMkLst>
      </pc:sldChg>
      <pc:sldChg chg="add del">
        <pc:chgData name="Inger Stenersen" userId="f9d90916-37d7-4a2c-af35-c4457f014f51" providerId="ADAL" clId="{CAB60ED7-D860-4D44-BFD3-DC260C0FD6EC}" dt="2021-11-23T15:08:49.721" v="62" actId="47"/>
        <pc:sldMkLst>
          <pc:docMk/>
          <pc:sldMk cId="2982764862" sldId="570"/>
        </pc:sldMkLst>
      </pc:sldChg>
      <pc:sldChg chg="addSp delSp modSp add mod modShow modNotesTx">
        <pc:chgData name="Inger Stenersen" userId="f9d90916-37d7-4a2c-af35-c4457f014f51" providerId="ADAL" clId="{CAB60ED7-D860-4D44-BFD3-DC260C0FD6EC}" dt="2023-04-18T09:27:43.065" v="3772" actId="20577"/>
        <pc:sldMkLst>
          <pc:docMk/>
          <pc:sldMk cId="1317311849" sldId="572"/>
        </pc:sldMkLst>
        <pc:spChg chg="mod">
          <ac:chgData name="Inger Stenersen" userId="f9d90916-37d7-4a2c-af35-c4457f014f51" providerId="ADAL" clId="{CAB60ED7-D860-4D44-BFD3-DC260C0FD6EC}" dt="2023-04-18T09:27:06.807" v="3658" actId="27636"/>
          <ac:spMkLst>
            <pc:docMk/>
            <pc:sldMk cId="1317311849" sldId="572"/>
            <ac:spMk id="2" creationId="{275DB5FE-5447-4F72-AFF1-016AF86F9E11}"/>
          </ac:spMkLst>
        </pc:spChg>
        <pc:spChg chg="add mod">
          <ac:chgData name="Inger Stenersen" userId="f9d90916-37d7-4a2c-af35-c4457f014f51" providerId="ADAL" clId="{CAB60ED7-D860-4D44-BFD3-DC260C0FD6EC}" dt="2022-10-17T15:27:02.455" v="2521" actId="478"/>
          <ac:spMkLst>
            <pc:docMk/>
            <pc:sldMk cId="1317311849" sldId="572"/>
            <ac:spMk id="4" creationId="{E3A8E93A-BCCF-DBDF-3A32-9388D2C99E50}"/>
          </ac:spMkLst>
        </pc:spChg>
        <pc:picChg chg="add mod">
          <ac:chgData name="Inger Stenersen" userId="f9d90916-37d7-4a2c-af35-c4457f014f51" providerId="ADAL" clId="{CAB60ED7-D860-4D44-BFD3-DC260C0FD6EC}" dt="2023-04-18T09:27:01.168" v="3656" actId="1076"/>
          <ac:picMkLst>
            <pc:docMk/>
            <pc:sldMk cId="1317311849" sldId="572"/>
            <ac:picMk id="5" creationId="{1E272DDC-AFC8-C0D7-143A-C82E31A40F6E}"/>
          </ac:picMkLst>
        </pc:picChg>
        <pc:picChg chg="del">
          <ac:chgData name="Inger Stenersen" userId="f9d90916-37d7-4a2c-af35-c4457f014f51" providerId="ADAL" clId="{CAB60ED7-D860-4D44-BFD3-DC260C0FD6EC}" dt="2022-10-17T15:27:02.455" v="2521" actId="478"/>
          <ac:picMkLst>
            <pc:docMk/>
            <pc:sldMk cId="1317311849" sldId="572"/>
            <ac:picMk id="5" creationId="{4910ABCE-7E42-4324-BC95-9025B9794005}"/>
          </ac:picMkLst>
        </pc:picChg>
        <pc:picChg chg="add del">
          <ac:chgData name="Inger Stenersen" userId="f9d90916-37d7-4a2c-af35-c4457f014f51" providerId="ADAL" clId="{CAB60ED7-D860-4D44-BFD3-DC260C0FD6EC}" dt="2023-04-18T09:26:56.413" v="3654" actId="478"/>
          <ac:picMkLst>
            <pc:docMk/>
            <pc:sldMk cId="1317311849" sldId="572"/>
            <ac:picMk id="7" creationId="{6B34220F-5475-90FA-8B0A-7BF0C4B99FCB}"/>
          </ac:picMkLst>
        </pc:picChg>
      </pc:sldChg>
      <pc:sldChg chg="add del mod modShow modNotesTx">
        <pc:chgData name="Inger Stenersen" userId="f9d90916-37d7-4a2c-af35-c4457f014f51" providerId="ADAL" clId="{CAB60ED7-D860-4D44-BFD3-DC260C0FD6EC}" dt="2022-10-17T15:31:05.444" v="2559" actId="47"/>
        <pc:sldMkLst>
          <pc:docMk/>
          <pc:sldMk cId="1009517939" sldId="573"/>
        </pc:sldMkLst>
      </pc:sldChg>
      <pc:sldChg chg="add del mod modShow">
        <pc:chgData name="Inger Stenersen" userId="f9d90916-37d7-4a2c-af35-c4457f014f51" providerId="ADAL" clId="{CAB60ED7-D860-4D44-BFD3-DC260C0FD6EC}" dt="2022-10-17T15:31:06.570" v="2560" actId="47"/>
        <pc:sldMkLst>
          <pc:docMk/>
          <pc:sldMk cId="316486280" sldId="574"/>
        </pc:sldMkLst>
      </pc:sldChg>
      <pc:sldChg chg="addSp delSp modSp new del mod ord modClrScheme modShow chgLayout modNotesTx">
        <pc:chgData name="Inger Stenersen" userId="f9d90916-37d7-4a2c-af35-c4457f014f51" providerId="ADAL" clId="{CAB60ED7-D860-4D44-BFD3-DC260C0FD6EC}" dt="2023-10-03T10:45:22.481" v="4730" actId="47"/>
        <pc:sldMkLst>
          <pc:docMk/>
          <pc:sldMk cId="4255025237" sldId="575"/>
        </pc:sldMkLst>
        <pc:spChg chg="add del mod ord">
          <ac:chgData name="Inger Stenersen" userId="f9d90916-37d7-4a2c-af35-c4457f014f51" providerId="ADAL" clId="{CAB60ED7-D860-4D44-BFD3-DC260C0FD6EC}" dt="2021-11-28T18:03:17.634" v="940" actId="700"/>
          <ac:spMkLst>
            <pc:docMk/>
            <pc:sldMk cId="4255025237" sldId="575"/>
            <ac:spMk id="2" creationId="{9BEB4129-D0AE-4E92-B01E-BC9260E36D9E}"/>
          </ac:spMkLst>
        </pc:spChg>
        <pc:spChg chg="add del mod ord">
          <ac:chgData name="Inger Stenersen" userId="f9d90916-37d7-4a2c-af35-c4457f014f51" providerId="ADAL" clId="{CAB60ED7-D860-4D44-BFD3-DC260C0FD6EC}" dt="2021-11-28T18:03:17.634" v="940" actId="700"/>
          <ac:spMkLst>
            <pc:docMk/>
            <pc:sldMk cId="4255025237" sldId="575"/>
            <ac:spMk id="4" creationId="{A47542D6-2773-4D3F-A358-04DD42569BF3}"/>
          </ac:spMkLst>
        </pc:spChg>
        <pc:spChg chg="add del mod ord">
          <ac:chgData name="Inger Stenersen" userId="f9d90916-37d7-4a2c-af35-c4457f014f51" providerId="ADAL" clId="{CAB60ED7-D860-4D44-BFD3-DC260C0FD6EC}" dt="2021-11-28T18:03:17.634" v="940" actId="700"/>
          <ac:spMkLst>
            <pc:docMk/>
            <pc:sldMk cId="4255025237" sldId="575"/>
            <ac:spMk id="5" creationId="{4BC26209-6F7B-4AE0-B53B-DC68CE1E4C50}"/>
          </ac:spMkLst>
        </pc:spChg>
        <pc:spChg chg="add del">
          <ac:chgData name="Inger Stenersen" userId="f9d90916-37d7-4a2c-af35-c4457f014f51" providerId="ADAL" clId="{CAB60ED7-D860-4D44-BFD3-DC260C0FD6EC}" dt="2021-11-23T14:58:26.788" v="32" actId="22"/>
          <ac:spMkLst>
            <pc:docMk/>
            <pc:sldMk cId="4255025237" sldId="575"/>
            <ac:spMk id="5" creationId="{61F874AE-EFB0-4946-A22B-E8B370719CCE}"/>
          </ac:spMkLst>
        </pc:spChg>
        <pc:spChg chg="add del mod">
          <ac:chgData name="Inger Stenersen" userId="f9d90916-37d7-4a2c-af35-c4457f014f51" providerId="ADAL" clId="{CAB60ED7-D860-4D44-BFD3-DC260C0FD6EC}" dt="2021-11-28T18:02:46.982" v="938"/>
          <ac:spMkLst>
            <pc:docMk/>
            <pc:sldMk cId="4255025237" sldId="575"/>
            <ac:spMk id="7" creationId="{0700C867-F9EE-43C4-A3AF-54A60EE78A4F}"/>
          </ac:spMkLst>
        </pc:spChg>
        <pc:spChg chg="add del mod">
          <ac:chgData name="Inger Stenersen" userId="f9d90916-37d7-4a2c-af35-c4457f014f51" providerId="ADAL" clId="{CAB60ED7-D860-4D44-BFD3-DC260C0FD6EC}" dt="2021-11-28T18:07:01.841" v="947" actId="478"/>
          <ac:spMkLst>
            <pc:docMk/>
            <pc:sldMk cId="4255025237" sldId="575"/>
            <ac:spMk id="8" creationId="{BDAEBA6D-7B44-465E-B97B-55691B2C7749}"/>
          </ac:spMkLst>
        </pc:spChg>
        <pc:picChg chg="add mod">
          <ac:chgData name="Inger Stenersen" userId="f9d90916-37d7-4a2c-af35-c4457f014f51" providerId="ADAL" clId="{CAB60ED7-D860-4D44-BFD3-DC260C0FD6EC}" dt="2021-11-28T18:05:52.251" v="946"/>
          <ac:picMkLst>
            <pc:docMk/>
            <pc:sldMk cId="4255025237" sldId="575"/>
            <ac:picMk id="3" creationId="{2E8900FF-A67F-42E6-8622-8AE860901A30}"/>
          </ac:picMkLst>
        </pc:picChg>
      </pc:sldChg>
      <pc:sldChg chg="add">
        <pc:chgData name="Inger Stenersen" userId="f9d90916-37d7-4a2c-af35-c4457f014f51" providerId="ADAL" clId="{CAB60ED7-D860-4D44-BFD3-DC260C0FD6EC}" dt="2021-11-23T15:05:42.338" v="37"/>
        <pc:sldMkLst>
          <pc:docMk/>
          <pc:sldMk cId="1283471499" sldId="576"/>
        </pc:sldMkLst>
      </pc:sldChg>
      <pc:sldChg chg="add">
        <pc:chgData name="Inger Stenersen" userId="f9d90916-37d7-4a2c-af35-c4457f014f51" providerId="ADAL" clId="{CAB60ED7-D860-4D44-BFD3-DC260C0FD6EC}" dt="2021-11-23T15:05:42.338" v="37"/>
        <pc:sldMkLst>
          <pc:docMk/>
          <pc:sldMk cId="2798571452" sldId="577"/>
        </pc:sldMkLst>
      </pc:sldChg>
      <pc:sldChg chg="addSp modSp new mod modClrScheme chgLayout">
        <pc:chgData name="Inger Stenersen" userId="f9d90916-37d7-4a2c-af35-c4457f014f51" providerId="ADAL" clId="{CAB60ED7-D860-4D44-BFD3-DC260C0FD6EC}" dt="2023-10-03T10:42:33.241" v="4729" actId="6549"/>
        <pc:sldMkLst>
          <pc:docMk/>
          <pc:sldMk cId="4161787301" sldId="578"/>
        </pc:sldMkLst>
        <pc:spChg chg="add mod">
          <ac:chgData name="Inger Stenersen" userId="f9d90916-37d7-4a2c-af35-c4457f014f51" providerId="ADAL" clId="{CAB60ED7-D860-4D44-BFD3-DC260C0FD6EC}" dt="2023-10-03T10:42:24.036" v="4719" actId="20577"/>
          <ac:spMkLst>
            <pc:docMk/>
            <pc:sldMk cId="4161787301" sldId="578"/>
            <ac:spMk id="2" creationId="{71857358-3080-4A99-9F0A-124DAA9AC89D}"/>
          </ac:spMkLst>
        </pc:spChg>
        <pc:spChg chg="add mod">
          <ac:chgData name="Inger Stenersen" userId="f9d90916-37d7-4a2c-af35-c4457f014f51" providerId="ADAL" clId="{CAB60ED7-D860-4D44-BFD3-DC260C0FD6EC}" dt="2023-10-03T10:42:33.241" v="4729" actId="6549"/>
          <ac:spMkLst>
            <pc:docMk/>
            <pc:sldMk cId="4161787301" sldId="578"/>
            <ac:spMk id="3" creationId="{40EB3B8C-B603-4921-AB78-14F3BC4AAEB1}"/>
          </ac:spMkLst>
        </pc:spChg>
      </pc:sldChg>
      <pc:sldChg chg="addSp delSp modSp new mod modClrScheme chgLayout">
        <pc:chgData name="Inger Stenersen" userId="f9d90916-37d7-4a2c-af35-c4457f014f51" providerId="ADAL" clId="{CAB60ED7-D860-4D44-BFD3-DC260C0FD6EC}" dt="2021-11-29T13:33:01.688" v="1342" actId="14100"/>
        <pc:sldMkLst>
          <pc:docMk/>
          <pc:sldMk cId="4123973260" sldId="579"/>
        </pc:sldMkLst>
        <pc:spChg chg="del mod ord">
          <ac:chgData name="Inger Stenersen" userId="f9d90916-37d7-4a2c-af35-c4457f014f51" providerId="ADAL" clId="{CAB60ED7-D860-4D44-BFD3-DC260C0FD6EC}" dt="2021-11-29T13:27:32.841" v="1030" actId="700"/>
          <ac:spMkLst>
            <pc:docMk/>
            <pc:sldMk cId="4123973260" sldId="579"/>
            <ac:spMk id="2" creationId="{EB882AE2-DC67-4D11-8DDA-8B9FA527FD7E}"/>
          </ac:spMkLst>
        </pc:spChg>
        <pc:spChg chg="add mod ord">
          <ac:chgData name="Inger Stenersen" userId="f9d90916-37d7-4a2c-af35-c4457f014f51" providerId="ADAL" clId="{CAB60ED7-D860-4D44-BFD3-DC260C0FD6EC}" dt="2021-11-29T13:30:08.009" v="1121" actId="14100"/>
          <ac:spMkLst>
            <pc:docMk/>
            <pc:sldMk cId="4123973260" sldId="579"/>
            <ac:spMk id="3" creationId="{56D68817-D6F3-45E8-9AAF-51F439E34863}"/>
          </ac:spMkLst>
        </pc:spChg>
        <pc:spChg chg="add del mod ord">
          <ac:chgData name="Inger Stenersen" userId="f9d90916-37d7-4a2c-af35-c4457f014f51" providerId="ADAL" clId="{CAB60ED7-D860-4D44-BFD3-DC260C0FD6EC}" dt="2021-11-29T13:29:33.971" v="1115" actId="22"/>
          <ac:spMkLst>
            <pc:docMk/>
            <pc:sldMk cId="4123973260" sldId="579"/>
            <ac:spMk id="4" creationId="{3E38A60D-808B-4140-9F31-9D9AFE4F8AE3}"/>
          </ac:spMkLst>
        </pc:spChg>
        <pc:spChg chg="add mod ord">
          <ac:chgData name="Inger Stenersen" userId="f9d90916-37d7-4a2c-af35-c4457f014f51" providerId="ADAL" clId="{CAB60ED7-D860-4D44-BFD3-DC260C0FD6EC}" dt="2021-11-29T13:32:56.571" v="1341" actId="14100"/>
          <ac:spMkLst>
            <pc:docMk/>
            <pc:sldMk cId="4123973260" sldId="579"/>
            <ac:spMk id="5" creationId="{1AAE7C26-84FD-4F9F-BC3F-50BA1C943D4E}"/>
          </ac:spMkLst>
        </pc:spChg>
        <pc:picChg chg="add mod ord">
          <ac:chgData name="Inger Stenersen" userId="f9d90916-37d7-4a2c-af35-c4457f014f51" providerId="ADAL" clId="{CAB60ED7-D860-4D44-BFD3-DC260C0FD6EC}" dt="2021-11-29T13:33:01.688" v="1342" actId="14100"/>
          <ac:picMkLst>
            <pc:docMk/>
            <pc:sldMk cId="4123973260" sldId="579"/>
            <ac:picMk id="7" creationId="{9D9CC2EE-E981-49F5-9F47-EDA35829A286}"/>
          </ac:picMkLst>
        </pc:picChg>
      </pc:sldChg>
      <pc:sldChg chg="addSp delSp modSp new mod modClrScheme chgLayout">
        <pc:chgData name="Inger Stenersen" userId="f9d90916-37d7-4a2c-af35-c4457f014f51" providerId="ADAL" clId="{CAB60ED7-D860-4D44-BFD3-DC260C0FD6EC}" dt="2023-10-03T09:51:56.456" v="4575" actId="207"/>
        <pc:sldMkLst>
          <pc:docMk/>
          <pc:sldMk cId="2002196034" sldId="580"/>
        </pc:sldMkLst>
        <pc:spChg chg="del mod ord">
          <ac:chgData name="Inger Stenersen" userId="f9d90916-37d7-4a2c-af35-c4457f014f51" providerId="ADAL" clId="{CAB60ED7-D860-4D44-BFD3-DC260C0FD6EC}" dt="2021-11-29T13:53:20.653" v="1827" actId="700"/>
          <ac:spMkLst>
            <pc:docMk/>
            <pc:sldMk cId="2002196034" sldId="580"/>
            <ac:spMk id="2" creationId="{02137156-0FB2-44C7-BD85-81F50C2EABDE}"/>
          </ac:spMkLst>
        </pc:spChg>
        <pc:spChg chg="del mod ord">
          <ac:chgData name="Inger Stenersen" userId="f9d90916-37d7-4a2c-af35-c4457f014f51" providerId="ADAL" clId="{CAB60ED7-D860-4D44-BFD3-DC260C0FD6EC}" dt="2021-11-29T13:53:20.653" v="1827" actId="700"/>
          <ac:spMkLst>
            <pc:docMk/>
            <pc:sldMk cId="2002196034" sldId="580"/>
            <ac:spMk id="3" creationId="{92484909-F3EB-4201-A3C5-A713939BD5E4}"/>
          </ac:spMkLst>
        </pc:spChg>
        <pc:spChg chg="add mod ord">
          <ac:chgData name="Inger Stenersen" userId="f9d90916-37d7-4a2c-af35-c4457f014f51" providerId="ADAL" clId="{CAB60ED7-D860-4D44-BFD3-DC260C0FD6EC}" dt="2023-10-03T09:51:56.456" v="4575" actId="207"/>
          <ac:spMkLst>
            <pc:docMk/>
            <pc:sldMk cId="2002196034" sldId="580"/>
            <ac:spMk id="4" creationId="{8F3F8567-409D-4862-95B9-FBDE8F2EE3F4}"/>
          </ac:spMkLst>
        </pc:spChg>
        <pc:spChg chg="add del mod ord">
          <ac:chgData name="Inger Stenersen" userId="f9d90916-37d7-4a2c-af35-c4457f014f51" providerId="ADAL" clId="{CAB60ED7-D860-4D44-BFD3-DC260C0FD6EC}" dt="2022-10-17T13:08:00.705" v="2369" actId="26606"/>
          <ac:spMkLst>
            <pc:docMk/>
            <pc:sldMk cId="2002196034" sldId="580"/>
            <ac:spMk id="5" creationId="{BBF0ABCD-CB8B-FA41-EC22-38BA8AD79FA1}"/>
          </ac:spMkLst>
        </pc:spChg>
        <pc:spChg chg="add del mod ord">
          <ac:chgData name="Inger Stenersen" userId="f9d90916-37d7-4a2c-af35-c4457f014f51" providerId="ADAL" clId="{CAB60ED7-D860-4D44-BFD3-DC260C0FD6EC}" dt="2021-11-29T13:58:44.468" v="1831" actId="22"/>
          <ac:spMkLst>
            <pc:docMk/>
            <pc:sldMk cId="2002196034" sldId="580"/>
            <ac:spMk id="5" creationId="{EACA337C-B342-46D3-A29D-68DEFFF661B7}"/>
          </ac:spMkLst>
        </pc:spChg>
        <pc:spChg chg="add del mod ord">
          <ac:chgData name="Inger Stenersen" userId="f9d90916-37d7-4a2c-af35-c4457f014f51" providerId="ADAL" clId="{CAB60ED7-D860-4D44-BFD3-DC260C0FD6EC}" dt="2023-10-03T09:51:35.935" v="4571" actId="26606"/>
          <ac:spMkLst>
            <pc:docMk/>
            <pc:sldMk cId="2002196034" sldId="580"/>
            <ac:spMk id="6" creationId="{22868464-16C5-8CA9-59B1-83969A270A43}"/>
          </ac:spMkLst>
        </pc:spChg>
        <pc:spChg chg="add del mod ord">
          <ac:chgData name="Inger Stenersen" userId="f9d90916-37d7-4a2c-af35-c4457f014f51" providerId="ADAL" clId="{CAB60ED7-D860-4D44-BFD3-DC260C0FD6EC}" dt="2021-11-29T13:59:57.613" v="1837" actId="700"/>
          <ac:spMkLst>
            <pc:docMk/>
            <pc:sldMk cId="2002196034" sldId="580"/>
            <ac:spMk id="6" creationId="{3A28FEAD-8158-42F3-B673-5DD24C8E8E9F}"/>
          </ac:spMkLst>
        </pc:spChg>
        <pc:spChg chg="add del mod">
          <ac:chgData name="Inger Stenersen" userId="f9d90916-37d7-4a2c-af35-c4457f014f51" providerId="ADAL" clId="{CAB60ED7-D860-4D44-BFD3-DC260C0FD6EC}" dt="2021-11-29T13:59:57.613" v="1837" actId="700"/>
          <ac:spMkLst>
            <pc:docMk/>
            <pc:sldMk cId="2002196034" sldId="580"/>
            <ac:spMk id="12" creationId="{3628C693-91F6-4958-8AFE-BF93360251DD}"/>
          </ac:spMkLst>
        </pc:spChg>
        <pc:spChg chg="add del mod ord">
          <ac:chgData name="Inger Stenersen" userId="f9d90916-37d7-4a2c-af35-c4457f014f51" providerId="ADAL" clId="{CAB60ED7-D860-4D44-BFD3-DC260C0FD6EC}" dt="2022-10-17T13:07:50.879" v="2368" actId="700"/>
          <ac:spMkLst>
            <pc:docMk/>
            <pc:sldMk cId="2002196034" sldId="580"/>
            <ac:spMk id="15" creationId="{516947DF-36C6-4552-9E41-28CCE7A97BDA}"/>
          </ac:spMkLst>
        </pc:spChg>
        <pc:picChg chg="add mod">
          <ac:chgData name="Inger Stenersen" userId="f9d90916-37d7-4a2c-af35-c4457f014f51" providerId="ADAL" clId="{CAB60ED7-D860-4D44-BFD3-DC260C0FD6EC}" dt="2023-10-03T09:51:47.885" v="4574" actId="14100"/>
          <ac:picMkLst>
            <pc:docMk/>
            <pc:sldMk cId="2002196034" sldId="580"/>
            <ac:picMk id="3" creationId="{4D19F333-BEF2-3FEF-C3A9-6AE34B8395B0}"/>
          </ac:picMkLst>
        </pc:picChg>
        <pc:picChg chg="add del mod">
          <ac:chgData name="Inger Stenersen" userId="f9d90916-37d7-4a2c-af35-c4457f014f51" providerId="ADAL" clId="{CAB60ED7-D860-4D44-BFD3-DC260C0FD6EC}" dt="2023-04-13T13:21:25.584" v="2730" actId="478"/>
          <ac:picMkLst>
            <pc:docMk/>
            <pc:sldMk cId="2002196034" sldId="580"/>
            <ac:picMk id="3" creationId="{DABDD88A-3330-9942-44B7-96F11F222F37}"/>
          </ac:picMkLst>
        </pc:picChg>
        <pc:picChg chg="add del mod">
          <ac:chgData name="Inger Stenersen" userId="f9d90916-37d7-4a2c-af35-c4457f014f51" providerId="ADAL" clId="{CAB60ED7-D860-4D44-BFD3-DC260C0FD6EC}" dt="2023-10-03T09:51:05.072" v="4566" actId="478"/>
          <ac:picMkLst>
            <pc:docMk/>
            <pc:sldMk cId="2002196034" sldId="580"/>
            <ac:picMk id="5" creationId="{3A3E7EAB-B415-2AC0-C7A7-2A1AECF163FD}"/>
          </ac:picMkLst>
        </pc:picChg>
        <pc:picChg chg="add del">
          <ac:chgData name="Inger Stenersen" userId="f9d90916-37d7-4a2c-af35-c4457f014f51" providerId="ADAL" clId="{CAB60ED7-D860-4D44-BFD3-DC260C0FD6EC}" dt="2021-11-29T13:58:27.757" v="1830" actId="22"/>
          <ac:picMkLst>
            <pc:docMk/>
            <pc:sldMk cId="2002196034" sldId="580"/>
            <ac:picMk id="8" creationId="{E38BC695-7EC2-499C-A044-743CBBB9FCF8}"/>
          </ac:picMkLst>
        </pc:picChg>
        <pc:picChg chg="add del mod ord modCrop">
          <ac:chgData name="Inger Stenersen" userId="f9d90916-37d7-4a2c-af35-c4457f014f51" providerId="ADAL" clId="{CAB60ED7-D860-4D44-BFD3-DC260C0FD6EC}" dt="2021-11-29T13:59:09.409" v="1833" actId="478"/>
          <ac:picMkLst>
            <pc:docMk/>
            <pc:sldMk cId="2002196034" sldId="580"/>
            <ac:picMk id="10" creationId="{DEEDD297-7826-48C3-95F4-297080E1C5CE}"/>
          </ac:picMkLst>
        </pc:picChg>
        <pc:picChg chg="add del mod">
          <ac:chgData name="Inger Stenersen" userId="f9d90916-37d7-4a2c-af35-c4457f014f51" providerId="ADAL" clId="{CAB60ED7-D860-4D44-BFD3-DC260C0FD6EC}" dt="2022-10-17T13:07:12.368" v="2364" actId="478"/>
          <ac:picMkLst>
            <pc:docMk/>
            <pc:sldMk cId="2002196034" sldId="580"/>
            <ac:picMk id="14" creationId="{FE55C2E8-D70E-4361-A938-9BC71FEA772E}"/>
          </ac:picMkLst>
        </pc:picChg>
      </pc:sldChg>
      <pc:sldChg chg="addSp delSp modSp new mod modShow">
        <pc:chgData name="Inger Stenersen" userId="f9d90916-37d7-4a2c-af35-c4457f014f51" providerId="ADAL" clId="{CAB60ED7-D860-4D44-BFD3-DC260C0FD6EC}" dt="2022-10-17T13:06:43.688" v="2363" actId="729"/>
        <pc:sldMkLst>
          <pc:docMk/>
          <pc:sldMk cId="3104989037" sldId="581"/>
        </pc:sldMkLst>
        <pc:spChg chg="mod">
          <ac:chgData name="Inger Stenersen" userId="f9d90916-37d7-4a2c-af35-c4457f014f51" providerId="ADAL" clId="{CAB60ED7-D860-4D44-BFD3-DC260C0FD6EC}" dt="2021-11-29T14:15:42.668" v="2141" actId="14100"/>
          <ac:spMkLst>
            <pc:docMk/>
            <pc:sldMk cId="3104989037" sldId="581"/>
            <ac:spMk id="2" creationId="{D6110CD0-8E78-4BED-85F2-612CE4EFB378}"/>
          </ac:spMkLst>
        </pc:spChg>
        <pc:spChg chg="mod">
          <ac:chgData name="Inger Stenersen" userId="f9d90916-37d7-4a2c-af35-c4457f014f51" providerId="ADAL" clId="{CAB60ED7-D860-4D44-BFD3-DC260C0FD6EC}" dt="2021-11-29T14:15:34.214" v="2140" actId="14100"/>
          <ac:spMkLst>
            <pc:docMk/>
            <pc:sldMk cId="3104989037" sldId="581"/>
            <ac:spMk id="3" creationId="{930BE7FA-09FF-4F3B-8B4F-543C22A70157}"/>
          </ac:spMkLst>
        </pc:spChg>
        <pc:spChg chg="add del">
          <ac:chgData name="Inger Stenersen" userId="f9d90916-37d7-4a2c-af35-c4457f014f51" providerId="ADAL" clId="{CAB60ED7-D860-4D44-BFD3-DC260C0FD6EC}" dt="2021-11-29T14:05:59.798" v="1923" actId="22"/>
          <ac:spMkLst>
            <pc:docMk/>
            <pc:sldMk cId="3104989037" sldId="581"/>
            <ac:spMk id="5" creationId="{6B3D1738-9785-44C9-8147-906D93AB3FB3}"/>
          </ac:spMkLst>
        </pc:spChg>
      </pc:sldChg>
      <pc:sldChg chg="addSp delSp modSp new del mod modClrScheme chgLayout">
        <pc:chgData name="Inger Stenersen" userId="f9d90916-37d7-4a2c-af35-c4457f014f51" providerId="ADAL" clId="{CAB60ED7-D860-4D44-BFD3-DC260C0FD6EC}" dt="2022-01-19T15:26:01.399" v="2318" actId="47"/>
        <pc:sldMkLst>
          <pc:docMk/>
          <pc:sldMk cId="3802984078" sldId="582"/>
        </pc:sldMkLst>
        <pc:spChg chg="del">
          <ac:chgData name="Inger Stenersen" userId="f9d90916-37d7-4a2c-af35-c4457f014f51" providerId="ADAL" clId="{CAB60ED7-D860-4D44-BFD3-DC260C0FD6EC}" dt="2022-01-19T15:04:11.465" v="2284" actId="700"/>
          <ac:spMkLst>
            <pc:docMk/>
            <pc:sldMk cId="3802984078" sldId="582"/>
            <ac:spMk id="2" creationId="{C9716D8F-DAF6-4E95-921F-0F5CE0AA2F9E}"/>
          </ac:spMkLst>
        </pc:spChg>
        <pc:picChg chg="add mod">
          <ac:chgData name="Inger Stenersen" userId="f9d90916-37d7-4a2c-af35-c4457f014f51" providerId="ADAL" clId="{CAB60ED7-D860-4D44-BFD3-DC260C0FD6EC}" dt="2022-01-19T15:04:25.975" v="2287" actId="14100"/>
          <ac:picMkLst>
            <pc:docMk/>
            <pc:sldMk cId="3802984078" sldId="582"/>
            <ac:picMk id="1026" creationId="{D1362E23-DFF3-4FE0-9D0B-11765D4E19F6}"/>
          </ac:picMkLst>
        </pc:picChg>
      </pc:sldChg>
      <pc:sldChg chg="addSp delSp modSp new mod">
        <pc:chgData name="Inger Stenersen" userId="f9d90916-37d7-4a2c-af35-c4457f014f51" providerId="ADAL" clId="{CAB60ED7-D860-4D44-BFD3-DC260C0FD6EC}" dt="2022-01-19T15:25:52.028" v="2317" actId="1076"/>
        <pc:sldMkLst>
          <pc:docMk/>
          <pc:sldMk cId="2269556778" sldId="583"/>
        </pc:sldMkLst>
        <pc:picChg chg="add del mod">
          <ac:chgData name="Inger Stenersen" userId="f9d90916-37d7-4a2c-af35-c4457f014f51" providerId="ADAL" clId="{CAB60ED7-D860-4D44-BFD3-DC260C0FD6EC}" dt="2022-01-19T15:24:37.995" v="2309" actId="478"/>
          <ac:picMkLst>
            <pc:docMk/>
            <pc:sldMk cId="2269556778" sldId="583"/>
            <ac:picMk id="3" creationId="{6F605C49-59BF-4C37-AFF1-872EBEBACD8E}"/>
          </ac:picMkLst>
        </pc:picChg>
        <pc:picChg chg="add del mod">
          <ac:chgData name="Inger Stenersen" userId="f9d90916-37d7-4a2c-af35-c4457f014f51" providerId="ADAL" clId="{CAB60ED7-D860-4D44-BFD3-DC260C0FD6EC}" dt="2022-01-19T15:25:08.918" v="2314" actId="478"/>
          <ac:picMkLst>
            <pc:docMk/>
            <pc:sldMk cId="2269556778" sldId="583"/>
            <ac:picMk id="5" creationId="{5AE28E82-8FDD-4FF2-8959-0CC8C35BBB82}"/>
          </ac:picMkLst>
        </pc:picChg>
        <pc:picChg chg="add mod">
          <ac:chgData name="Inger Stenersen" userId="f9d90916-37d7-4a2c-af35-c4457f014f51" providerId="ADAL" clId="{CAB60ED7-D860-4D44-BFD3-DC260C0FD6EC}" dt="2022-01-19T15:25:52.028" v="2317" actId="1076"/>
          <ac:picMkLst>
            <pc:docMk/>
            <pc:sldMk cId="2269556778" sldId="583"/>
            <ac:picMk id="7" creationId="{223EBBE2-B8DF-4F2F-B486-60B4B849DBC1}"/>
          </ac:picMkLst>
        </pc:picChg>
      </pc:sldChg>
      <pc:sldChg chg="addSp delSp modSp new mod modClrScheme chgLayout">
        <pc:chgData name="Inger Stenersen" userId="f9d90916-37d7-4a2c-af35-c4457f014f51" providerId="ADAL" clId="{CAB60ED7-D860-4D44-BFD3-DC260C0FD6EC}" dt="2022-01-19T15:22:49.622" v="2308" actId="113"/>
        <pc:sldMkLst>
          <pc:docMk/>
          <pc:sldMk cId="886344947" sldId="584"/>
        </pc:sldMkLst>
        <pc:spChg chg="del mod ord">
          <ac:chgData name="Inger Stenersen" userId="f9d90916-37d7-4a2c-af35-c4457f014f51" providerId="ADAL" clId="{CAB60ED7-D860-4D44-BFD3-DC260C0FD6EC}" dt="2022-01-19T15:21:46.442" v="2297" actId="700"/>
          <ac:spMkLst>
            <pc:docMk/>
            <pc:sldMk cId="886344947" sldId="584"/>
            <ac:spMk id="2" creationId="{06EB095F-F7EE-4168-8B92-3897D7A36262}"/>
          </ac:spMkLst>
        </pc:spChg>
        <pc:spChg chg="del">
          <ac:chgData name="Inger Stenersen" userId="f9d90916-37d7-4a2c-af35-c4457f014f51" providerId="ADAL" clId="{CAB60ED7-D860-4D44-BFD3-DC260C0FD6EC}" dt="2022-01-19T15:21:46.442" v="2297" actId="700"/>
          <ac:spMkLst>
            <pc:docMk/>
            <pc:sldMk cId="886344947" sldId="584"/>
            <ac:spMk id="3" creationId="{DD0703E4-DF45-4207-AE83-EDB7E763ECE9}"/>
          </ac:spMkLst>
        </pc:spChg>
        <pc:spChg chg="add mod ord">
          <ac:chgData name="Inger Stenersen" userId="f9d90916-37d7-4a2c-af35-c4457f014f51" providerId="ADAL" clId="{CAB60ED7-D860-4D44-BFD3-DC260C0FD6EC}" dt="2022-01-19T15:22:49.622" v="2308" actId="113"/>
          <ac:spMkLst>
            <pc:docMk/>
            <pc:sldMk cId="886344947" sldId="584"/>
            <ac:spMk id="5" creationId="{FDFD9A17-EC70-471D-8EEE-EA5FAFCF6AED}"/>
          </ac:spMkLst>
        </pc:spChg>
        <pc:picChg chg="add mod">
          <ac:chgData name="Inger Stenersen" userId="f9d90916-37d7-4a2c-af35-c4457f014f51" providerId="ADAL" clId="{CAB60ED7-D860-4D44-BFD3-DC260C0FD6EC}" dt="2022-01-19T15:21:58.137" v="2299" actId="1076"/>
          <ac:picMkLst>
            <pc:docMk/>
            <pc:sldMk cId="886344947" sldId="584"/>
            <ac:picMk id="4" creationId="{E8113F15-304C-4D3D-BD77-176F0EB2D333}"/>
          </ac:picMkLst>
        </pc:picChg>
      </pc:sldChg>
      <pc:sldChg chg="modSp new mod">
        <pc:chgData name="Inger Stenersen" userId="f9d90916-37d7-4a2c-af35-c4457f014f51" providerId="ADAL" clId="{CAB60ED7-D860-4D44-BFD3-DC260C0FD6EC}" dt="2022-01-19T15:28:06.611" v="2356" actId="20577"/>
        <pc:sldMkLst>
          <pc:docMk/>
          <pc:sldMk cId="3258851186" sldId="585"/>
        </pc:sldMkLst>
        <pc:spChg chg="mod">
          <ac:chgData name="Inger Stenersen" userId="f9d90916-37d7-4a2c-af35-c4457f014f51" providerId="ADAL" clId="{CAB60ED7-D860-4D44-BFD3-DC260C0FD6EC}" dt="2022-01-19T15:27:56.148" v="2355" actId="207"/>
          <ac:spMkLst>
            <pc:docMk/>
            <pc:sldMk cId="3258851186" sldId="585"/>
            <ac:spMk id="2" creationId="{058B5D8C-95DA-423F-8BF1-AD6AF66BD00C}"/>
          </ac:spMkLst>
        </pc:spChg>
        <pc:spChg chg="mod">
          <ac:chgData name="Inger Stenersen" userId="f9d90916-37d7-4a2c-af35-c4457f014f51" providerId="ADAL" clId="{CAB60ED7-D860-4D44-BFD3-DC260C0FD6EC}" dt="2022-01-19T15:28:06.611" v="2356" actId="20577"/>
          <ac:spMkLst>
            <pc:docMk/>
            <pc:sldMk cId="3258851186" sldId="585"/>
            <ac:spMk id="3" creationId="{38C4CDAC-3452-4C1A-ACCC-B366BF4BBAC1}"/>
          </ac:spMkLst>
        </pc:spChg>
      </pc:sldChg>
      <pc:sldChg chg="addSp delSp modSp new del mod modClrScheme chgLayout modNotesTx">
        <pc:chgData name="Inger Stenersen" userId="f9d90916-37d7-4a2c-af35-c4457f014f51" providerId="ADAL" clId="{CAB60ED7-D860-4D44-BFD3-DC260C0FD6EC}" dt="2023-10-03T10:40:47.786" v="4670" actId="47"/>
        <pc:sldMkLst>
          <pc:docMk/>
          <pc:sldMk cId="1768983860" sldId="586"/>
        </pc:sldMkLst>
        <pc:spChg chg="del">
          <ac:chgData name="Inger Stenersen" userId="f9d90916-37d7-4a2c-af35-c4457f014f51" providerId="ADAL" clId="{CAB60ED7-D860-4D44-BFD3-DC260C0FD6EC}" dt="2022-10-17T13:10:57.361" v="2380" actId="700"/>
          <ac:spMkLst>
            <pc:docMk/>
            <pc:sldMk cId="1768983860" sldId="586"/>
            <ac:spMk id="2" creationId="{F8C5FBE3-66FE-9310-9D8C-032713CAE1C4}"/>
          </ac:spMkLst>
        </pc:spChg>
        <pc:spChg chg="del mod ord">
          <ac:chgData name="Inger Stenersen" userId="f9d90916-37d7-4a2c-af35-c4457f014f51" providerId="ADAL" clId="{CAB60ED7-D860-4D44-BFD3-DC260C0FD6EC}" dt="2022-10-17T13:10:57.361" v="2380" actId="700"/>
          <ac:spMkLst>
            <pc:docMk/>
            <pc:sldMk cId="1768983860" sldId="586"/>
            <ac:spMk id="3" creationId="{516DFAA3-514D-4DEB-0D19-1722F82FEF0C}"/>
          </ac:spMkLst>
        </pc:spChg>
        <pc:spChg chg="add del mod ord">
          <ac:chgData name="Inger Stenersen" userId="f9d90916-37d7-4a2c-af35-c4457f014f51" providerId="ADAL" clId="{CAB60ED7-D860-4D44-BFD3-DC260C0FD6EC}" dt="2023-04-13T14:07:37.778" v="2844" actId="26606"/>
          <ac:spMkLst>
            <pc:docMk/>
            <pc:sldMk cId="1768983860" sldId="586"/>
            <ac:spMk id="4" creationId="{43C0C4A9-E7C1-7272-4E9C-ACF994EE105C}"/>
          </ac:spMkLst>
        </pc:spChg>
        <pc:picChg chg="add mod">
          <ac:chgData name="Inger Stenersen" userId="f9d90916-37d7-4a2c-af35-c4457f014f51" providerId="ADAL" clId="{CAB60ED7-D860-4D44-BFD3-DC260C0FD6EC}" dt="2023-04-13T14:07:37.778" v="2844" actId="26606"/>
          <ac:picMkLst>
            <pc:docMk/>
            <pc:sldMk cId="1768983860" sldId="586"/>
            <ac:picMk id="3" creationId="{1E4A64D2-3109-71E8-864E-7DB677386F04}"/>
          </ac:picMkLst>
        </pc:picChg>
        <pc:picChg chg="add del">
          <ac:chgData name="Inger Stenersen" userId="f9d90916-37d7-4a2c-af35-c4457f014f51" providerId="ADAL" clId="{CAB60ED7-D860-4D44-BFD3-DC260C0FD6EC}" dt="2023-04-13T14:07:29.007" v="2842" actId="478"/>
          <ac:picMkLst>
            <pc:docMk/>
            <pc:sldMk cId="1768983860" sldId="586"/>
            <ac:picMk id="6" creationId="{2057AD83-558A-23E2-C168-73AEC1DFBCC5}"/>
          </ac:picMkLst>
        </pc:picChg>
      </pc:sldChg>
      <pc:sldChg chg="addSp delSp modSp new mod modClrScheme chgLayout modNotesTx">
        <pc:chgData name="Inger Stenersen" userId="f9d90916-37d7-4a2c-af35-c4457f014f51" providerId="ADAL" clId="{CAB60ED7-D860-4D44-BFD3-DC260C0FD6EC}" dt="2023-04-18T09:24:39.597" v="3562" actId="20577"/>
        <pc:sldMkLst>
          <pc:docMk/>
          <pc:sldMk cId="2438076345" sldId="587"/>
        </pc:sldMkLst>
        <pc:spChg chg="del">
          <ac:chgData name="Inger Stenersen" userId="f9d90916-37d7-4a2c-af35-c4457f014f51" providerId="ADAL" clId="{CAB60ED7-D860-4D44-BFD3-DC260C0FD6EC}" dt="2022-10-17T13:23:13.972" v="2403" actId="700"/>
          <ac:spMkLst>
            <pc:docMk/>
            <pc:sldMk cId="2438076345" sldId="587"/>
            <ac:spMk id="2" creationId="{F069A71A-6BAA-941C-AB42-B1265B5AD5BB}"/>
          </ac:spMkLst>
        </pc:spChg>
        <pc:spChg chg="add del mod ord">
          <ac:chgData name="Inger Stenersen" userId="f9d90916-37d7-4a2c-af35-c4457f014f51" providerId="ADAL" clId="{CAB60ED7-D860-4D44-BFD3-DC260C0FD6EC}" dt="2022-10-17T13:23:20.080" v="2404" actId="700"/>
          <ac:spMkLst>
            <pc:docMk/>
            <pc:sldMk cId="2438076345" sldId="587"/>
            <ac:spMk id="5" creationId="{1A4EC54F-1C3E-EC1E-59BD-441091C2FD4D}"/>
          </ac:spMkLst>
        </pc:spChg>
        <pc:picChg chg="add mod">
          <ac:chgData name="Inger Stenersen" userId="f9d90916-37d7-4a2c-af35-c4457f014f51" providerId="ADAL" clId="{CAB60ED7-D860-4D44-BFD3-DC260C0FD6EC}" dt="2022-10-17T13:23:33.682" v="2406" actId="14100"/>
          <ac:picMkLst>
            <pc:docMk/>
            <pc:sldMk cId="2438076345" sldId="587"/>
            <ac:picMk id="4" creationId="{7A4C5D16-DDD7-022B-10E1-32BE02BAF909}"/>
          </ac:picMkLst>
        </pc:picChg>
      </pc:sldChg>
      <pc:sldChg chg="addSp delSp modSp new add del mod ord modClrScheme modShow chgLayout modNotesTx">
        <pc:chgData name="Inger Stenersen" userId="f9d90916-37d7-4a2c-af35-c4457f014f51" providerId="ADAL" clId="{CAB60ED7-D860-4D44-BFD3-DC260C0FD6EC}" dt="2023-10-03T10:47:21.203" v="4733" actId="729"/>
        <pc:sldMkLst>
          <pc:docMk/>
          <pc:sldMk cId="2395073572" sldId="588"/>
        </pc:sldMkLst>
        <pc:spChg chg="add del mod ord">
          <ac:chgData name="Inger Stenersen" userId="f9d90916-37d7-4a2c-af35-c4457f014f51" providerId="ADAL" clId="{CAB60ED7-D860-4D44-BFD3-DC260C0FD6EC}" dt="2022-10-17T15:33:29.257" v="2565" actId="700"/>
          <ac:spMkLst>
            <pc:docMk/>
            <pc:sldMk cId="2395073572" sldId="588"/>
            <ac:spMk id="4" creationId="{27A2B5FF-89F3-BF55-D58E-BE3969C3DC52}"/>
          </ac:spMkLst>
        </pc:spChg>
        <pc:spChg chg="add del mod ord">
          <ac:chgData name="Inger Stenersen" userId="f9d90916-37d7-4a2c-af35-c4457f014f51" providerId="ADAL" clId="{CAB60ED7-D860-4D44-BFD3-DC260C0FD6EC}" dt="2022-10-17T15:33:29.257" v="2565" actId="700"/>
          <ac:spMkLst>
            <pc:docMk/>
            <pc:sldMk cId="2395073572" sldId="588"/>
            <ac:spMk id="5" creationId="{30D3B172-6354-DE56-EE24-0BDBBF3E3318}"/>
          </ac:spMkLst>
        </pc:spChg>
        <pc:spChg chg="add del mod ord">
          <ac:chgData name="Inger Stenersen" userId="f9d90916-37d7-4a2c-af35-c4457f014f51" providerId="ADAL" clId="{CAB60ED7-D860-4D44-BFD3-DC260C0FD6EC}" dt="2022-10-17T15:33:29.257" v="2565" actId="700"/>
          <ac:spMkLst>
            <pc:docMk/>
            <pc:sldMk cId="2395073572" sldId="588"/>
            <ac:spMk id="6" creationId="{B768DB1F-DB3F-65AB-EEA5-6E559022E3C5}"/>
          </ac:spMkLst>
        </pc:spChg>
        <pc:spChg chg="add mod">
          <ac:chgData name="Inger Stenersen" userId="f9d90916-37d7-4a2c-af35-c4457f014f51" providerId="ADAL" clId="{CAB60ED7-D860-4D44-BFD3-DC260C0FD6EC}" dt="2022-10-17T15:35:22.006" v="2615" actId="207"/>
          <ac:spMkLst>
            <pc:docMk/>
            <pc:sldMk cId="2395073572" sldId="588"/>
            <ac:spMk id="9" creationId="{8335D337-CB00-4681-7D60-D58E582152D1}"/>
          </ac:spMkLst>
        </pc:spChg>
        <pc:spChg chg="add del mod">
          <ac:chgData name="Inger Stenersen" userId="f9d90916-37d7-4a2c-af35-c4457f014f51" providerId="ADAL" clId="{CAB60ED7-D860-4D44-BFD3-DC260C0FD6EC}" dt="2022-10-17T15:33:59.721" v="2571"/>
          <ac:spMkLst>
            <pc:docMk/>
            <pc:sldMk cId="2395073572" sldId="588"/>
            <ac:spMk id="10" creationId="{F0A0C53B-B0A8-55D9-DB80-B4DCD1F5E0B1}"/>
          </ac:spMkLst>
        </pc:spChg>
        <pc:spChg chg="add mod">
          <ac:chgData name="Inger Stenersen" userId="f9d90916-37d7-4a2c-af35-c4457f014f51" providerId="ADAL" clId="{CAB60ED7-D860-4D44-BFD3-DC260C0FD6EC}" dt="2022-10-17T15:34:10.845" v="2572"/>
          <ac:spMkLst>
            <pc:docMk/>
            <pc:sldMk cId="2395073572" sldId="588"/>
            <ac:spMk id="11" creationId="{EAFD5267-DCD0-FEFA-1358-4A6D1029B872}"/>
          </ac:spMkLst>
        </pc:spChg>
        <pc:picChg chg="add del">
          <ac:chgData name="Inger Stenersen" userId="f9d90916-37d7-4a2c-af35-c4457f014f51" providerId="ADAL" clId="{CAB60ED7-D860-4D44-BFD3-DC260C0FD6EC}" dt="2022-10-17T15:33:29.943" v="2566" actId="22"/>
          <ac:picMkLst>
            <pc:docMk/>
            <pc:sldMk cId="2395073572" sldId="588"/>
            <ac:picMk id="3" creationId="{2ABD51DF-FD8A-C253-944C-31F339131A3B}"/>
          </ac:picMkLst>
        </pc:picChg>
        <pc:picChg chg="add del mod">
          <ac:chgData name="Inger Stenersen" userId="f9d90916-37d7-4a2c-af35-c4457f014f51" providerId="ADAL" clId="{CAB60ED7-D860-4D44-BFD3-DC260C0FD6EC}" dt="2022-10-17T15:33:45.101" v="2569" actId="21"/>
          <ac:picMkLst>
            <pc:docMk/>
            <pc:sldMk cId="2395073572" sldId="588"/>
            <ac:picMk id="8" creationId="{61BB05C7-D055-0879-915C-ED4731C6E56E}"/>
          </ac:picMkLst>
        </pc:picChg>
        <pc:picChg chg="add mod">
          <ac:chgData name="Inger Stenersen" userId="f9d90916-37d7-4a2c-af35-c4457f014f51" providerId="ADAL" clId="{CAB60ED7-D860-4D44-BFD3-DC260C0FD6EC}" dt="2022-10-17T15:34:42.187" v="2574" actId="1076"/>
          <ac:picMkLst>
            <pc:docMk/>
            <pc:sldMk cId="2395073572" sldId="588"/>
            <ac:picMk id="12" creationId="{262BCF51-E625-CEEF-10A2-DD3D104B3D17}"/>
          </ac:picMkLst>
        </pc:picChg>
      </pc:sldChg>
      <pc:sldChg chg="add modNotesTx">
        <pc:chgData name="Inger Stenersen" userId="f9d90916-37d7-4a2c-af35-c4457f014f51" providerId="ADAL" clId="{CAB60ED7-D860-4D44-BFD3-DC260C0FD6EC}" dt="2023-04-18T09:30:39.226" v="4033" actId="20577"/>
        <pc:sldMkLst>
          <pc:docMk/>
          <pc:sldMk cId="1819827565" sldId="589"/>
        </pc:sldMkLst>
      </pc:sldChg>
      <pc:sldChg chg="add">
        <pc:chgData name="Inger Stenersen" userId="f9d90916-37d7-4a2c-af35-c4457f014f51" providerId="ADAL" clId="{CAB60ED7-D860-4D44-BFD3-DC260C0FD6EC}" dt="2022-10-17T15:28:05.214" v="2523"/>
        <pc:sldMkLst>
          <pc:docMk/>
          <pc:sldMk cId="3881040759" sldId="590"/>
        </pc:sldMkLst>
      </pc:sldChg>
      <pc:sldChg chg="add">
        <pc:chgData name="Inger Stenersen" userId="f9d90916-37d7-4a2c-af35-c4457f014f51" providerId="ADAL" clId="{CAB60ED7-D860-4D44-BFD3-DC260C0FD6EC}" dt="2022-10-17T15:28:05.214" v="2523"/>
        <pc:sldMkLst>
          <pc:docMk/>
          <pc:sldMk cId="3905625200" sldId="591"/>
        </pc:sldMkLst>
      </pc:sldChg>
      <pc:sldChg chg="add">
        <pc:chgData name="Inger Stenersen" userId="f9d90916-37d7-4a2c-af35-c4457f014f51" providerId="ADAL" clId="{CAB60ED7-D860-4D44-BFD3-DC260C0FD6EC}" dt="2022-10-17T15:28:05.214" v="2523"/>
        <pc:sldMkLst>
          <pc:docMk/>
          <pc:sldMk cId="508915686" sldId="592"/>
        </pc:sldMkLst>
      </pc:sldChg>
      <pc:sldChg chg="add">
        <pc:chgData name="Inger Stenersen" userId="f9d90916-37d7-4a2c-af35-c4457f014f51" providerId="ADAL" clId="{CAB60ED7-D860-4D44-BFD3-DC260C0FD6EC}" dt="2022-10-17T15:28:05.214" v="2523"/>
        <pc:sldMkLst>
          <pc:docMk/>
          <pc:sldMk cId="3190893965" sldId="593"/>
        </pc:sldMkLst>
      </pc:sldChg>
      <pc:sldChg chg="add">
        <pc:chgData name="Inger Stenersen" userId="f9d90916-37d7-4a2c-af35-c4457f014f51" providerId="ADAL" clId="{CAB60ED7-D860-4D44-BFD3-DC260C0FD6EC}" dt="2022-10-17T15:28:05.214" v="2523"/>
        <pc:sldMkLst>
          <pc:docMk/>
          <pc:sldMk cId="1592815015" sldId="594"/>
        </pc:sldMkLst>
      </pc:sldChg>
      <pc:sldChg chg="modSp new mod modShow">
        <pc:chgData name="Inger Stenersen" userId="f9d90916-37d7-4a2c-af35-c4457f014f51" providerId="ADAL" clId="{CAB60ED7-D860-4D44-BFD3-DC260C0FD6EC}" dt="2023-05-11T12:36:34.686" v="4565" actId="6549"/>
        <pc:sldMkLst>
          <pc:docMk/>
          <pc:sldMk cId="224163627" sldId="595"/>
        </pc:sldMkLst>
        <pc:spChg chg="mod">
          <ac:chgData name="Inger Stenersen" userId="f9d90916-37d7-4a2c-af35-c4457f014f51" providerId="ADAL" clId="{CAB60ED7-D860-4D44-BFD3-DC260C0FD6EC}" dt="2023-03-13T12:27:27.777" v="2725" actId="14100"/>
          <ac:spMkLst>
            <pc:docMk/>
            <pc:sldMk cId="224163627" sldId="595"/>
            <ac:spMk id="2" creationId="{16067B43-D472-C147-9AA9-F0C46C60976A}"/>
          </ac:spMkLst>
        </pc:spChg>
        <pc:spChg chg="mod">
          <ac:chgData name="Inger Stenersen" userId="f9d90916-37d7-4a2c-af35-c4457f014f51" providerId="ADAL" clId="{CAB60ED7-D860-4D44-BFD3-DC260C0FD6EC}" dt="2023-05-11T12:36:34.686" v="4565" actId="6549"/>
          <ac:spMkLst>
            <pc:docMk/>
            <pc:sldMk cId="224163627" sldId="595"/>
            <ac:spMk id="3" creationId="{94F93DD6-6BD8-5041-4907-A6BAD2283929}"/>
          </ac:spMkLst>
        </pc:spChg>
      </pc:sldChg>
      <pc:sldChg chg="addSp delSp modSp new del mod modClrScheme chgLayout">
        <pc:chgData name="Inger Stenersen" userId="f9d90916-37d7-4a2c-af35-c4457f014f51" providerId="ADAL" clId="{CAB60ED7-D860-4D44-BFD3-DC260C0FD6EC}" dt="2023-04-17T22:28:08.868" v="2881" actId="47"/>
        <pc:sldMkLst>
          <pc:docMk/>
          <pc:sldMk cId="3921958051" sldId="596"/>
        </pc:sldMkLst>
        <pc:spChg chg="del mod ord">
          <ac:chgData name="Inger Stenersen" userId="f9d90916-37d7-4a2c-af35-c4457f014f51" providerId="ADAL" clId="{CAB60ED7-D860-4D44-BFD3-DC260C0FD6EC}" dt="2023-04-13T13:24:40.187" v="2736" actId="700"/>
          <ac:spMkLst>
            <pc:docMk/>
            <pc:sldMk cId="3921958051" sldId="596"/>
            <ac:spMk id="2" creationId="{FC6C2171-0B5B-171E-611B-3AC645B95E50}"/>
          </ac:spMkLst>
        </pc:spChg>
        <pc:spChg chg="add mod">
          <ac:chgData name="Inger Stenersen" userId="f9d90916-37d7-4a2c-af35-c4457f014f51" providerId="ADAL" clId="{CAB60ED7-D860-4D44-BFD3-DC260C0FD6EC}" dt="2023-04-17T22:26:51.247" v="2873" actId="21"/>
          <ac:spMkLst>
            <pc:docMk/>
            <pc:sldMk cId="3921958051" sldId="596"/>
            <ac:spMk id="3" creationId="{31B3D267-DB85-EFD5-3C5E-464E89373B2C}"/>
          </ac:spMkLst>
        </pc:spChg>
        <pc:spChg chg="del">
          <ac:chgData name="Inger Stenersen" userId="f9d90916-37d7-4a2c-af35-c4457f014f51" providerId="ADAL" clId="{CAB60ED7-D860-4D44-BFD3-DC260C0FD6EC}" dt="2023-04-13T13:24:40.187" v="2736" actId="700"/>
          <ac:spMkLst>
            <pc:docMk/>
            <pc:sldMk cId="3921958051" sldId="596"/>
            <ac:spMk id="3" creationId="{5C067B92-A6A3-D407-A514-F008ACDCB24B}"/>
          </ac:spMkLst>
        </pc:spChg>
        <pc:spChg chg="del">
          <ac:chgData name="Inger Stenersen" userId="f9d90916-37d7-4a2c-af35-c4457f014f51" providerId="ADAL" clId="{CAB60ED7-D860-4D44-BFD3-DC260C0FD6EC}" dt="2023-04-13T13:24:40.187" v="2736" actId="700"/>
          <ac:spMkLst>
            <pc:docMk/>
            <pc:sldMk cId="3921958051" sldId="596"/>
            <ac:spMk id="4" creationId="{BD66204D-B829-6EEB-F663-301AD4D3120F}"/>
          </ac:spMkLst>
        </pc:spChg>
        <pc:spChg chg="add del mod ord">
          <ac:chgData name="Inger Stenersen" userId="f9d90916-37d7-4a2c-af35-c4457f014f51" providerId="ADAL" clId="{CAB60ED7-D860-4D44-BFD3-DC260C0FD6EC}" dt="2023-04-13T13:24:51.776" v="2737" actId="700"/>
          <ac:spMkLst>
            <pc:docMk/>
            <pc:sldMk cId="3921958051" sldId="596"/>
            <ac:spMk id="5" creationId="{20FECC03-CBB3-4D83-EA75-34282E414CB2}"/>
          </ac:spMkLst>
        </pc:spChg>
        <pc:spChg chg="add mod ord">
          <ac:chgData name="Inger Stenersen" userId="f9d90916-37d7-4a2c-af35-c4457f014f51" providerId="ADAL" clId="{CAB60ED7-D860-4D44-BFD3-DC260C0FD6EC}" dt="2023-04-17T22:27:58.547" v="2879" actId="21"/>
          <ac:spMkLst>
            <pc:docMk/>
            <pc:sldMk cId="3921958051" sldId="596"/>
            <ac:spMk id="6" creationId="{10AD0FC6-F1C8-E075-0791-2430713B8DD9}"/>
          </ac:spMkLst>
        </pc:spChg>
        <pc:spChg chg="add mod ord">
          <ac:chgData name="Inger Stenersen" userId="f9d90916-37d7-4a2c-af35-c4457f014f51" providerId="ADAL" clId="{CAB60ED7-D860-4D44-BFD3-DC260C0FD6EC}" dt="2023-04-13T13:24:51.776" v="2737" actId="700"/>
          <ac:spMkLst>
            <pc:docMk/>
            <pc:sldMk cId="3921958051" sldId="596"/>
            <ac:spMk id="7" creationId="{4AD5A952-4B07-AF10-45C0-1AF7B1411E42}"/>
          </ac:spMkLst>
        </pc:spChg>
        <pc:spChg chg="add del mod ord">
          <ac:chgData name="Inger Stenersen" userId="f9d90916-37d7-4a2c-af35-c4457f014f51" providerId="ADAL" clId="{CAB60ED7-D860-4D44-BFD3-DC260C0FD6EC}" dt="2023-04-13T13:35:56.265" v="2741" actId="22"/>
          <ac:spMkLst>
            <pc:docMk/>
            <pc:sldMk cId="3921958051" sldId="596"/>
            <ac:spMk id="8" creationId="{681C1FEE-7916-2AB1-728B-DEE1E054A747}"/>
          </ac:spMkLst>
        </pc:spChg>
        <pc:picChg chg="add del mod">
          <ac:chgData name="Inger Stenersen" userId="f9d90916-37d7-4a2c-af35-c4457f014f51" providerId="ADAL" clId="{CAB60ED7-D860-4D44-BFD3-DC260C0FD6EC}" dt="2023-04-17T22:27:20.386" v="2876" actId="478"/>
          <ac:picMkLst>
            <pc:docMk/>
            <pc:sldMk cId="3921958051" sldId="596"/>
            <ac:picMk id="10" creationId="{92A374B7-2D5E-726D-774F-69E4180ADE78}"/>
          </ac:picMkLst>
        </pc:picChg>
        <pc:picChg chg="add del mod ord">
          <ac:chgData name="Inger Stenersen" userId="f9d90916-37d7-4a2c-af35-c4457f014f51" providerId="ADAL" clId="{CAB60ED7-D860-4D44-BFD3-DC260C0FD6EC}" dt="2023-04-17T22:26:51.247" v="2873" actId="21"/>
          <ac:picMkLst>
            <pc:docMk/>
            <pc:sldMk cId="3921958051" sldId="596"/>
            <ac:picMk id="12" creationId="{4014D81E-1378-C609-3E5E-EBA8D56B8128}"/>
          </ac:picMkLst>
        </pc:picChg>
      </pc:sldChg>
      <pc:sldChg chg="addSp delSp modSp new mod modClrScheme chgLayout">
        <pc:chgData name="Inger Stenersen" userId="f9d90916-37d7-4a2c-af35-c4457f014f51" providerId="ADAL" clId="{CAB60ED7-D860-4D44-BFD3-DC260C0FD6EC}" dt="2023-10-03T10:24:55.458" v="4590" actId="1076"/>
        <pc:sldMkLst>
          <pc:docMk/>
          <pc:sldMk cId="2920557511" sldId="597"/>
        </pc:sldMkLst>
        <pc:spChg chg="del">
          <ac:chgData name="Inger Stenersen" userId="f9d90916-37d7-4a2c-af35-c4457f014f51" providerId="ADAL" clId="{CAB60ED7-D860-4D44-BFD3-DC260C0FD6EC}" dt="2023-04-13T14:04:03.574" v="2834" actId="700"/>
          <ac:spMkLst>
            <pc:docMk/>
            <pc:sldMk cId="2920557511" sldId="597"/>
            <ac:spMk id="2" creationId="{E0DDF0FE-0A24-4512-7841-AC97861B87FD}"/>
          </ac:spMkLst>
        </pc:spChg>
        <pc:spChg chg="del">
          <ac:chgData name="Inger Stenersen" userId="f9d90916-37d7-4a2c-af35-c4457f014f51" providerId="ADAL" clId="{CAB60ED7-D860-4D44-BFD3-DC260C0FD6EC}" dt="2023-04-13T14:04:03.574" v="2834" actId="700"/>
          <ac:spMkLst>
            <pc:docMk/>
            <pc:sldMk cId="2920557511" sldId="597"/>
            <ac:spMk id="3" creationId="{4E8F1C1B-2EBA-CDE8-445D-AB46629F4104}"/>
          </ac:spMkLst>
        </pc:spChg>
        <pc:picChg chg="add mod">
          <ac:chgData name="Inger Stenersen" userId="f9d90916-37d7-4a2c-af35-c4457f014f51" providerId="ADAL" clId="{CAB60ED7-D860-4D44-BFD3-DC260C0FD6EC}" dt="2023-10-03T10:24:55.458" v="4590" actId="1076"/>
          <ac:picMkLst>
            <pc:docMk/>
            <pc:sldMk cId="2920557511" sldId="597"/>
            <ac:picMk id="3" creationId="{B7E14301-195D-20B1-235E-1D10C2779753}"/>
          </ac:picMkLst>
        </pc:picChg>
        <pc:picChg chg="add del mod">
          <ac:chgData name="Inger Stenersen" userId="f9d90916-37d7-4a2c-af35-c4457f014f51" providerId="ADAL" clId="{CAB60ED7-D860-4D44-BFD3-DC260C0FD6EC}" dt="2023-04-13T13:54:50.583" v="2809" actId="21"/>
          <ac:picMkLst>
            <pc:docMk/>
            <pc:sldMk cId="2920557511" sldId="597"/>
            <ac:picMk id="5" creationId="{FE8E2B8A-3C5A-8FAD-E961-8FCEA8F6B932}"/>
          </ac:picMkLst>
        </pc:picChg>
        <pc:picChg chg="add del mod">
          <ac:chgData name="Inger Stenersen" userId="f9d90916-37d7-4a2c-af35-c4457f014f51" providerId="ADAL" clId="{CAB60ED7-D860-4D44-BFD3-DC260C0FD6EC}" dt="2023-10-03T10:24:21.216" v="4585" actId="478"/>
          <ac:picMkLst>
            <pc:docMk/>
            <pc:sldMk cId="2920557511" sldId="597"/>
            <ac:picMk id="6" creationId="{0BDD2DED-0961-D446-9E69-C896CDF6DA2D}"/>
          </ac:picMkLst>
        </pc:picChg>
      </pc:sldChg>
      <pc:sldChg chg="addSp delSp add del mod">
        <pc:chgData name="Inger Stenersen" userId="f9d90916-37d7-4a2c-af35-c4457f014f51" providerId="ADAL" clId="{CAB60ED7-D860-4D44-BFD3-DC260C0FD6EC}" dt="2023-04-13T14:04:41.562" v="2838" actId="47"/>
        <pc:sldMkLst>
          <pc:docMk/>
          <pc:sldMk cId="3157043324" sldId="598"/>
        </pc:sldMkLst>
        <pc:picChg chg="add del">
          <ac:chgData name="Inger Stenersen" userId="f9d90916-37d7-4a2c-af35-c4457f014f51" providerId="ADAL" clId="{CAB60ED7-D860-4D44-BFD3-DC260C0FD6EC}" dt="2023-04-13T14:01:33.577" v="2817" actId="478"/>
          <ac:picMkLst>
            <pc:docMk/>
            <pc:sldMk cId="3157043324" sldId="598"/>
            <ac:picMk id="5" creationId="{D4231730-DF11-8000-71C1-87A781A51D4A}"/>
          </ac:picMkLst>
        </pc:picChg>
      </pc:sldChg>
      <pc:sldChg chg="addSp delSp new mod ord modClrScheme chgLayout modNotesTx">
        <pc:chgData name="Inger Stenersen" userId="f9d90916-37d7-4a2c-af35-c4457f014f51" providerId="ADAL" clId="{CAB60ED7-D860-4D44-BFD3-DC260C0FD6EC}" dt="2023-04-18T08:46:44.824" v="3034" actId="20577"/>
        <pc:sldMkLst>
          <pc:docMk/>
          <pc:sldMk cId="3581443980" sldId="598"/>
        </pc:sldMkLst>
        <pc:spChg chg="del">
          <ac:chgData name="Inger Stenersen" userId="f9d90916-37d7-4a2c-af35-c4457f014f51" providerId="ADAL" clId="{CAB60ED7-D860-4D44-BFD3-DC260C0FD6EC}" dt="2023-04-13T14:05:58.818" v="2840" actId="700"/>
          <ac:spMkLst>
            <pc:docMk/>
            <pc:sldMk cId="3581443980" sldId="598"/>
            <ac:spMk id="2" creationId="{9E6319A3-4CE3-745A-CCB1-F36646F0BE07}"/>
          </ac:spMkLst>
        </pc:spChg>
        <pc:spChg chg="del">
          <ac:chgData name="Inger Stenersen" userId="f9d90916-37d7-4a2c-af35-c4457f014f51" providerId="ADAL" clId="{CAB60ED7-D860-4D44-BFD3-DC260C0FD6EC}" dt="2023-04-13T14:05:58.818" v="2840" actId="700"/>
          <ac:spMkLst>
            <pc:docMk/>
            <pc:sldMk cId="3581443980" sldId="598"/>
            <ac:spMk id="3" creationId="{9A5F77C7-E1F5-B5F5-9567-A7576DF920F4}"/>
          </ac:spMkLst>
        </pc:spChg>
        <pc:picChg chg="add">
          <ac:chgData name="Inger Stenersen" userId="f9d90916-37d7-4a2c-af35-c4457f014f51" providerId="ADAL" clId="{CAB60ED7-D860-4D44-BFD3-DC260C0FD6EC}" dt="2023-04-13T14:06:00.115" v="2841" actId="22"/>
          <ac:picMkLst>
            <pc:docMk/>
            <pc:sldMk cId="3581443980" sldId="598"/>
            <ac:picMk id="5" creationId="{61B5B138-F74C-18D6-9F60-BAFD09307C56}"/>
          </ac:picMkLst>
        </pc:picChg>
      </pc:sldChg>
      <pc:sldChg chg="addSp delSp modSp new del mod">
        <pc:chgData name="Inger Stenersen" userId="f9d90916-37d7-4a2c-af35-c4457f014f51" providerId="ADAL" clId="{CAB60ED7-D860-4D44-BFD3-DC260C0FD6EC}" dt="2023-04-13T14:16:10.491" v="2855" actId="47"/>
        <pc:sldMkLst>
          <pc:docMk/>
          <pc:sldMk cId="420285488" sldId="599"/>
        </pc:sldMkLst>
        <pc:picChg chg="add del mod">
          <ac:chgData name="Inger Stenersen" userId="f9d90916-37d7-4a2c-af35-c4457f014f51" providerId="ADAL" clId="{CAB60ED7-D860-4D44-BFD3-DC260C0FD6EC}" dt="2023-04-13T14:15:02.689" v="2848" actId="478"/>
          <ac:picMkLst>
            <pc:docMk/>
            <pc:sldMk cId="420285488" sldId="599"/>
            <ac:picMk id="5" creationId="{4447410B-5F9D-508E-313F-66D396CB94E8}"/>
          </ac:picMkLst>
        </pc:picChg>
      </pc:sldChg>
      <pc:sldChg chg="add del">
        <pc:chgData name="Inger Stenersen" userId="f9d90916-37d7-4a2c-af35-c4457f014f51" providerId="ADAL" clId="{CAB60ED7-D860-4D44-BFD3-DC260C0FD6EC}" dt="2023-04-13T14:01:16.535" v="2814"/>
        <pc:sldMkLst>
          <pc:docMk/>
          <pc:sldMk cId="1592736305" sldId="599"/>
        </pc:sldMkLst>
      </pc:sldChg>
      <pc:sldChg chg="new del">
        <pc:chgData name="Inger Stenersen" userId="f9d90916-37d7-4a2c-af35-c4457f014f51" providerId="ADAL" clId="{CAB60ED7-D860-4D44-BFD3-DC260C0FD6EC}" dt="2023-04-17T22:25:34.252" v="2871" actId="680"/>
        <pc:sldMkLst>
          <pc:docMk/>
          <pc:sldMk cId="1761547972" sldId="599"/>
        </pc:sldMkLst>
      </pc:sldChg>
      <pc:sldChg chg="new del">
        <pc:chgData name="Inger Stenersen" userId="f9d90916-37d7-4a2c-af35-c4457f014f51" providerId="ADAL" clId="{CAB60ED7-D860-4D44-BFD3-DC260C0FD6EC}" dt="2023-04-17T22:30:35.912" v="2898" actId="47"/>
        <pc:sldMkLst>
          <pc:docMk/>
          <pc:sldMk cId="1769247999" sldId="599"/>
        </pc:sldMkLst>
      </pc:sldChg>
      <pc:sldChg chg="addSp modSp new del">
        <pc:chgData name="Inger Stenersen" userId="f9d90916-37d7-4a2c-af35-c4457f014f51" providerId="ADAL" clId="{CAB60ED7-D860-4D44-BFD3-DC260C0FD6EC}" dt="2023-04-17T22:30:39.046" v="2899" actId="47"/>
        <pc:sldMkLst>
          <pc:docMk/>
          <pc:sldMk cId="1403542208" sldId="600"/>
        </pc:sldMkLst>
        <pc:picChg chg="add mod">
          <ac:chgData name="Inger Stenersen" userId="f9d90916-37d7-4a2c-af35-c4457f014f51" providerId="ADAL" clId="{CAB60ED7-D860-4D44-BFD3-DC260C0FD6EC}" dt="2023-04-17T22:27:07.930" v="2875"/>
          <ac:picMkLst>
            <pc:docMk/>
            <pc:sldMk cId="1403542208" sldId="600"/>
            <ac:picMk id="3" creationId="{B2431168-96D8-B3B2-4B49-DD5294F275A3}"/>
          </ac:picMkLst>
        </pc:picChg>
      </pc:sldChg>
      <pc:sldChg chg="addSp delSp modSp new del mod modClrScheme chgLayout">
        <pc:chgData name="Inger Stenersen" userId="f9d90916-37d7-4a2c-af35-c4457f014f51" providerId="ADAL" clId="{CAB60ED7-D860-4D44-BFD3-DC260C0FD6EC}" dt="2023-04-17T22:25:32.584" v="2870" actId="680"/>
        <pc:sldMkLst>
          <pc:docMk/>
          <pc:sldMk cId="2314044518" sldId="600"/>
        </pc:sldMkLst>
        <pc:picChg chg="add del mod">
          <ac:chgData name="Inger Stenersen" userId="f9d90916-37d7-4a2c-af35-c4457f014f51" providerId="ADAL" clId="{CAB60ED7-D860-4D44-BFD3-DC260C0FD6EC}" dt="2023-04-17T22:25:31.491" v="2869" actId="22"/>
          <ac:picMkLst>
            <pc:docMk/>
            <pc:sldMk cId="2314044518" sldId="600"/>
            <ac:picMk id="3" creationId="{7DDCA16F-84E2-55F4-85C6-A6AB833E10A7}"/>
          </ac:picMkLst>
        </pc:picChg>
      </pc:sldChg>
      <pc:sldChg chg="addSp delSp new del mod">
        <pc:chgData name="Inger Stenersen" userId="f9d90916-37d7-4a2c-af35-c4457f014f51" providerId="ADAL" clId="{CAB60ED7-D860-4D44-BFD3-DC260C0FD6EC}" dt="2023-04-17T22:30:33.756" v="2897" actId="47"/>
        <pc:sldMkLst>
          <pc:docMk/>
          <pc:sldMk cId="3108845132" sldId="601"/>
        </pc:sldMkLst>
        <pc:picChg chg="add del">
          <ac:chgData name="Inger Stenersen" userId="f9d90916-37d7-4a2c-af35-c4457f014f51" providerId="ADAL" clId="{CAB60ED7-D860-4D44-BFD3-DC260C0FD6EC}" dt="2023-04-17T22:30:22.746" v="2894" actId="21"/>
          <ac:picMkLst>
            <pc:docMk/>
            <pc:sldMk cId="3108845132" sldId="601"/>
            <ac:picMk id="4" creationId="{956DC881-487A-B5D5-7303-9D8D6D156D69}"/>
          </ac:picMkLst>
        </pc:picChg>
      </pc:sldChg>
      <pc:sldChg chg="addSp delSp modSp new del mod ord">
        <pc:chgData name="Inger Stenersen" userId="f9d90916-37d7-4a2c-af35-c4457f014f51" providerId="ADAL" clId="{CAB60ED7-D860-4D44-BFD3-DC260C0FD6EC}" dt="2023-04-17T22:37:42.137" v="2915" actId="47"/>
        <pc:sldMkLst>
          <pc:docMk/>
          <pc:sldMk cId="1555795188" sldId="602"/>
        </pc:sldMkLst>
        <pc:spChg chg="mod">
          <ac:chgData name="Inger Stenersen" userId="f9d90916-37d7-4a2c-af35-c4457f014f51" providerId="ADAL" clId="{CAB60ED7-D860-4D44-BFD3-DC260C0FD6EC}" dt="2023-04-17T22:37:05.816" v="2910" actId="27636"/>
          <ac:spMkLst>
            <pc:docMk/>
            <pc:sldMk cId="1555795188" sldId="602"/>
            <ac:spMk id="2" creationId="{D48797BB-FBAF-B1B1-F674-39AB18565276}"/>
          </ac:spMkLst>
        </pc:spChg>
        <pc:picChg chg="add del mod">
          <ac:chgData name="Inger Stenersen" userId="f9d90916-37d7-4a2c-af35-c4457f014f51" providerId="ADAL" clId="{CAB60ED7-D860-4D44-BFD3-DC260C0FD6EC}" dt="2023-04-17T22:37:30.533" v="2912" actId="21"/>
          <ac:picMkLst>
            <pc:docMk/>
            <pc:sldMk cId="1555795188" sldId="602"/>
            <ac:picMk id="4" creationId="{DD2FDCE7-5886-9242-AD35-AE82DF4A600B}"/>
          </ac:picMkLst>
        </pc:picChg>
      </pc:sldChg>
      <pc:sldChg chg="addSp modSp new add del mod modNotesTx">
        <pc:chgData name="Inger Stenersen" userId="f9d90916-37d7-4a2c-af35-c4457f014f51" providerId="ADAL" clId="{CAB60ED7-D860-4D44-BFD3-DC260C0FD6EC}" dt="2023-04-18T09:22:55.768" v="3358" actId="20577"/>
        <pc:sldMkLst>
          <pc:docMk/>
          <pc:sldMk cId="3003794539" sldId="603"/>
        </pc:sldMkLst>
        <pc:picChg chg="add mod">
          <ac:chgData name="Inger Stenersen" userId="f9d90916-37d7-4a2c-af35-c4457f014f51" providerId="ADAL" clId="{CAB60ED7-D860-4D44-BFD3-DC260C0FD6EC}" dt="2023-04-17T22:30:31.443" v="2896" actId="1076"/>
          <ac:picMkLst>
            <pc:docMk/>
            <pc:sldMk cId="3003794539" sldId="603"/>
            <ac:picMk id="2" creationId="{60F33DE1-D14B-DCA1-4A4A-9447FC0DB311}"/>
          </ac:picMkLst>
        </pc:picChg>
      </pc:sldChg>
      <pc:sldChg chg="addSp delSp modSp new mod modClrScheme chgLayout modNotesTx">
        <pc:chgData name="Inger Stenersen" userId="f9d90916-37d7-4a2c-af35-c4457f014f51" providerId="ADAL" clId="{CAB60ED7-D860-4D44-BFD3-DC260C0FD6EC}" dt="2023-10-03T10:22:03.775" v="4584" actId="26606"/>
        <pc:sldMkLst>
          <pc:docMk/>
          <pc:sldMk cId="1150289496" sldId="604"/>
        </pc:sldMkLst>
        <pc:spChg chg="del">
          <ac:chgData name="Inger Stenersen" userId="f9d90916-37d7-4a2c-af35-c4457f014f51" providerId="ADAL" clId="{CAB60ED7-D860-4D44-BFD3-DC260C0FD6EC}" dt="2023-04-17T22:37:38.880" v="2914" actId="26606"/>
          <ac:spMkLst>
            <pc:docMk/>
            <pc:sldMk cId="1150289496" sldId="604"/>
            <ac:spMk id="2" creationId="{CB6DE819-DE1A-F1C4-0ADE-D8942F3B44EE}"/>
          </ac:spMkLst>
        </pc:spChg>
        <pc:picChg chg="add del mod">
          <ac:chgData name="Inger Stenersen" userId="f9d90916-37d7-4a2c-af35-c4457f014f51" providerId="ADAL" clId="{CAB60ED7-D860-4D44-BFD3-DC260C0FD6EC}" dt="2023-10-03T10:21:55.233" v="4582" actId="478"/>
          <ac:picMkLst>
            <pc:docMk/>
            <pc:sldMk cId="1150289496" sldId="604"/>
            <ac:picMk id="3" creationId="{35BD9210-64AB-9447-CFE1-3318AE6F501E}"/>
          </ac:picMkLst>
        </pc:picChg>
        <pc:picChg chg="add mod">
          <ac:chgData name="Inger Stenersen" userId="f9d90916-37d7-4a2c-af35-c4457f014f51" providerId="ADAL" clId="{CAB60ED7-D860-4D44-BFD3-DC260C0FD6EC}" dt="2023-10-03T10:22:03.775" v="4584" actId="26606"/>
          <ac:picMkLst>
            <pc:docMk/>
            <pc:sldMk cId="1150289496" sldId="604"/>
            <ac:picMk id="4" creationId="{FD5EFB7F-2E1C-C0AC-EAEC-6F6D05D078E3}"/>
          </ac:picMkLst>
        </pc:picChg>
      </pc:sldChg>
      <pc:sldChg chg="add modNotesTx">
        <pc:chgData name="Inger Stenersen" userId="f9d90916-37d7-4a2c-af35-c4457f014f51" providerId="ADAL" clId="{CAB60ED7-D860-4D44-BFD3-DC260C0FD6EC}" dt="2023-04-18T09:21:06.551" v="3217" actId="20577"/>
        <pc:sldMkLst>
          <pc:docMk/>
          <pc:sldMk cId="4034656945" sldId="605"/>
        </pc:sldMkLst>
      </pc:sldChg>
      <pc:sldChg chg="addSp new mod modShow modNotesTx">
        <pc:chgData name="Inger Stenersen" userId="f9d90916-37d7-4a2c-af35-c4457f014f51" providerId="ADAL" clId="{CAB60ED7-D860-4D44-BFD3-DC260C0FD6EC}" dt="2023-10-03T10:47:17.858" v="4732" actId="729"/>
        <pc:sldMkLst>
          <pc:docMk/>
          <pc:sldMk cId="935104034" sldId="606"/>
        </pc:sldMkLst>
        <pc:picChg chg="add">
          <ac:chgData name="Inger Stenersen" userId="f9d90916-37d7-4a2c-af35-c4457f014f51" providerId="ADAL" clId="{CAB60ED7-D860-4D44-BFD3-DC260C0FD6EC}" dt="2023-04-18T09:32:29.485" v="4038" actId="22"/>
          <ac:picMkLst>
            <pc:docMk/>
            <pc:sldMk cId="935104034" sldId="606"/>
            <ac:picMk id="3" creationId="{405A9A42-D861-DA00-5F41-689E71FBB6F4}"/>
          </ac:picMkLst>
        </pc:picChg>
      </pc:sldChg>
      <pc:sldChg chg="add">
        <pc:chgData name="Inger Stenersen" userId="f9d90916-37d7-4a2c-af35-c4457f014f51" providerId="ADAL" clId="{CAB60ED7-D860-4D44-BFD3-DC260C0FD6EC}" dt="2023-10-03T10:47:02.861" v="4731"/>
        <pc:sldMkLst>
          <pc:docMk/>
          <pc:sldMk cId="11044943" sldId="616"/>
        </pc:sldMkLst>
      </pc:sldChg>
      <pc:sldChg chg="add">
        <pc:chgData name="Inger Stenersen" userId="f9d90916-37d7-4a2c-af35-c4457f014f51" providerId="ADAL" clId="{CAB60ED7-D860-4D44-BFD3-DC260C0FD6EC}" dt="2023-10-03T10:47:02.861" v="4731"/>
        <pc:sldMkLst>
          <pc:docMk/>
          <pc:sldMk cId="382433333" sldId="617"/>
        </pc:sldMkLst>
      </pc:sldChg>
      <pc:sldChg chg="add">
        <pc:chgData name="Inger Stenersen" userId="f9d90916-37d7-4a2c-af35-c4457f014f51" providerId="ADAL" clId="{CAB60ED7-D860-4D44-BFD3-DC260C0FD6EC}" dt="2023-10-03T10:47:02.861" v="4731"/>
        <pc:sldMkLst>
          <pc:docMk/>
          <pc:sldMk cId="3023627863" sldId="618"/>
        </pc:sldMkLst>
      </pc:sldChg>
      <pc:sldChg chg="add">
        <pc:chgData name="Inger Stenersen" userId="f9d90916-37d7-4a2c-af35-c4457f014f51" providerId="ADAL" clId="{CAB60ED7-D860-4D44-BFD3-DC260C0FD6EC}" dt="2023-10-03T10:47:02.861" v="4731"/>
        <pc:sldMkLst>
          <pc:docMk/>
          <pc:sldMk cId="1260047638" sldId="619"/>
        </pc:sldMkLst>
      </pc:sldChg>
      <pc:sldChg chg="add">
        <pc:chgData name="Inger Stenersen" userId="f9d90916-37d7-4a2c-af35-c4457f014f51" providerId="ADAL" clId="{CAB60ED7-D860-4D44-BFD3-DC260C0FD6EC}" dt="2023-10-03T10:47:02.861" v="4731"/>
        <pc:sldMkLst>
          <pc:docMk/>
          <pc:sldMk cId="3354452285" sldId="625"/>
        </pc:sldMkLst>
      </pc:sldChg>
      <pc:sldChg chg="add">
        <pc:chgData name="Inger Stenersen" userId="f9d90916-37d7-4a2c-af35-c4457f014f51" providerId="ADAL" clId="{CAB60ED7-D860-4D44-BFD3-DC260C0FD6EC}" dt="2023-10-03T10:47:02.861" v="4731"/>
        <pc:sldMkLst>
          <pc:docMk/>
          <pc:sldMk cId="3052325145" sldId="628"/>
        </pc:sldMkLst>
      </pc:sldChg>
      <pc:sldChg chg="add">
        <pc:chgData name="Inger Stenersen" userId="f9d90916-37d7-4a2c-af35-c4457f014f51" providerId="ADAL" clId="{CAB60ED7-D860-4D44-BFD3-DC260C0FD6EC}" dt="2023-10-03T10:47:02.861" v="4731"/>
        <pc:sldMkLst>
          <pc:docMk/>
          <pc:sldMk cId="3042427308" sldId="629"/>
        </pc:sldMkLst>
      </pc:sldChg>
      <pc:sldChg chg="add">
        <pc:chgData name="Inger Stenersen" userId="f9d90916-37d7-4a2c-af35-c4457f014f51" providerId="ADAL" clId="{CAB60ED7-D860-4D44-BFD3-DC260C0FD6EC}" dt="2023-10-03T10:47:02.861" v="4731"/>
        <pc:sldMkLst>
          <pc:docMk/>
          <pc:sldMk cId="4144818029" sldId="630"/>
        </pc:sldMkLst>
      </pc:sldChg>
      <pc:sldChg chg="add">
        <pc:chgData name="Inger Stenersen" userId="f9d90916-37d7-4a2c-af35-c4457f014f51" providerId="ADAL" clId="{CAB60ED7-D860-4D44-BFD3-DC260C0FD6EC}" dt="2023-10-03T10:47:02.861" v="4731"/>
        <pc:sldMkLst>
          <pc:docMk/>
          <pc:sldMk cId="1909084338" sldId="632"/>
        </pc:sldMkLst>
      </pc:sldChg>
      <pc:sldChg chg="add">
        <pc:chgData name="Inger Stenersen" userId="f9d90916-37d7-4a2c-af35-c4457f014f51" providerId="ADAL" clId="{CAB60ED7-D860-4D44-BFD3-DC260C0FD6EC}" dt="2023-10-03T10:47:02.861" v="4731"/>
        <pc:sldMkLst>
          <pc:docMk/>
          <pc:sldMk cId="2899220238" sldId="633"/>
        </pc:sldMkLst>
      </pc:sldChg>
      <pc:sldChg chg="add">
        <pc:chgData name="Inger Stenersen" userId="f9d90916-37d7-4a2c-af35-c4457f014f51" providerId="ADAL" clId="{CAB60ED7-D860-4D44-BFD3-DC260C0FD6EC}" dt="2023-10-03T10:47:02.861" v="4731"/>
        <pc:sldMkLst>
          <pc:docMk/>
          <pc:sldMk cId="1021451369" sldId="634"/>
        </pc:sldMkLst>
      </pc:sldChg>
      <pc:sldChg chg="add">
        <pc:chgData name="Inger Stenersen" userId="f9d90916-37d7-4a2c-af35-c4457f014f51" providerId="ADAL" clId="{CAB60ED7-D860-4D44-BFD3-DC260C0FD6EC}" dt="2023-10-03T10:47:02.861" v="4731"/>
        <pc:sldMkLst>
          <pc:docMk/>
          <pc:sldMk cId="299665200" sldId="635"/>
        </pc:sldMkLst>
      </pc:sldChg>
    </pc:docChg>
  </pc:docChgLst>
  <pc:docChgLst>
    <pc:chgData name="Inger Stenersen" userId="f9d90916-37d7-4a2c-af35-c4457f014f51" providerId="ADAL" clId="{B6679423-E884-44C6-A831-4BDE88119CB2}"/>
    <pc:docChg chg="undo custSel addSld delSld modSld sldOrd">
      <pc:chgData name="Inger Stenersen" userId="f9d90916-37d7-4a2c-af35-c4457f014f51" providerId="ADAL" clId="{B6679423-E884-44C6-A831-4BDE88119CB2}" dt="2024-02-14T12:39:15.519" v="1190" actId="14100"/>
      <pc:docMkLst>
        <pc:docMk/>
      </pc:docMkLst>
      <pc:sldChg chg="modSp mod">
        <pc:chgData name="Inger Stenersen" userId="f9d90916-37d7-4a2c-af35-c4457f014f51" providerId="ADAL" clId="{B6679423-E884-44C6-A831-4BDE88119CB2}" dt="2024-02-14T12:38:15.892" v="1186" actId="1076"/>
        <pc:sldMkLst>
          <pc:docMk/>
          <pc:sldMk cId="3091255492" sldId="256"/>
        </pc:sldMkLst>
        <pc:picChg chg="mod">
          <ac:chgData name="Inger Stenersen" userId="f9d90916-37d7-4a2c-af35-c4457f014f51" providerId="ADAL" clId="{B6679423-E884-44C6-A831-4BDE88119CB2}" dt="2024-02-14T12:38:15.892" v="1186" actId="1076"/>
          <ac:picMkLst>
            <pc:docMk/>
            <pc:sldMk cId="3091255492" sldId="256"/>
            <ac:picMk id="4" creationId="{D7BB0F76-D7A8-4FA4-ADEA-28AD2BAE5E51}"/>
          </ac:picMkLst>
        </pc:picChg>
      </pc:sldChg>
      <pc:sldChg chg="modSp mod">
        <pc:chgData name="Inger Stenersen" userId="f9d90916-37d7-4a2c-af35-c4457f014f51" providerId="ADAL" clId="{B6679423-E884-44C6-A831-4BDE88119CB2}" dt="2024-02-14T12:39:15.519" v="1190" actId="14100"/>
        <pc:sldMkLst>
          <pc:docMk/>
          <pc:sldMk cId="4143328111" sldId="264"/>
        </pc:sldMkLst>
        <pc:spChg chg="mod">
          <ac:chgData name="Inger Stenersen" userId="f9d90916-37d7-4a2c-af35-c4457f014f51" providerId="ADAL" clId="{B6679423-E884-44C6-A831-4BDE88119CB2}" dt="2024-02-14T12:39:15.519" v="1190" actId="14100"/>
          <ac:spMkLst>
            <pc:docMk/>
            <pc:sldMk cId="4143328111" sldId="264"/>
            <ac:spMk id="2" creationId="{00000000-0000-0000-0000-000000000000}"/>
          </ac:spMkLst>
        </pc:spChg>
        <pc:spChg chg="mod">
          <ac:chgData name="Inger Stenersen" userId="f9d90916-37d7-4a2c-af35-c4457f014f51" providerId="ADAL" clId="{B6679423-E884-44C6-A831-4BDE88119CB2}" dt="2024-02-14T12:38:52.424" v="1188" actId="14100"/>
          <ac:spMkLst>
            <pc:docMk/>
            <pc:sldMk cId="4143328111" sldId="264"/>
            <ac:spMk id="3" creationId="{00000000-0000-0000-0000-000000000000}"/>
          </ac:spMkLst>
        </pc:spChg>
      </pc:sldChg>
      <pc:sldChg chg="del">
        <pc:chgData name="Inger Stenersen" userId="f9d90916-37d7-4a2c-af35-c4457f014f51" providerId="ADAL" clId="{B6679423-E884-44C6-A831-4BDE88119CB2}" dt="2024-02-13T16:48:16.543" v="17" actId="47"/>
        <pc:sldMkLst>
          <pc:docMk/>
          <pc:sldMk cId="1720093776" sldId="397"/>
        </pc:sldMkLst>
      </pc:sldChg>
      <pc:sldChg chg="ord">
        <pc:chgData name="Inger Stenersen" userId="f9d90916-37d7-4a2c-af35-c4457f014f51" providerId="ADAL" clId="{B6679423-E884-44C6-A831-4BDE88119CB2}" dt="2024-02-13T16:46:04.410" v="13"/>
        <pc:sldMkLst>
          <pc:docMk/>
          <pc:sldMk cId="2078416364" sldId="513"/>
        </pc:sldMkLst>
      </pc:sldChg>
      <pc:sldChg chg="addSp delSp modSp mod ord">
        <pc:chgData name="Inger Stenersen" userId="f9d90916-37d7-4a2c-af35-c4457f014f51" providerId="ADAL" clId="{B6679423-E884-44C6-A831-4BDE88119CB2}" dt="2024-02-14T12:36:00.241" v="1185" actId="1076"/>
        <pc:sldMkLst>
          <pc:docMk/>
          <pc:sldMk cId="2002196034" sldId="580"/>
        </pc:sldMkLst>
        <pc:picChg chg="del">
          <ac:chgData name="Inger Stenersen" userId="f9d90916-37d7-4a2c-af35-c4457f014f51" providerId="ADAL" clId="{B6679423-E884-44C6-A831-4BDE88119CB2}" dt="2024-02-14T12:35:49.931" v="1182" actId="478"/>
          <ac:picMkLst>
            <pc:docMk/>
            <pc:sldMk cId="2002196034" sldId="580"/>
            <ac:picMk id="3" creationId="{4D19F333-BEF2-3FEF-C3A9-6AE34B8395B0}"/>
          </ac:picMkLst>
        </pc:picChg>
        <pc:picChg chg="add mod">
          <ac:chgData name="Inger Stenersen" userId="f9d90916-37d7-4a2c-af35-c4457f014f51" providerId="ADAL" clId="{B6679423-E884-44C6-A831-4BDE88119CB2}" dt="2024-02-14T12:36:00.241" v="1185" actId="1076"/>
          <ac:picMkLst>
            <pc:docMk/>
            <pc:sldMk cId="2002196034" sldId="580"/>
            <ac:picMk id="5" creationId="{C53D62C7-C6F8-766D-E282-17B834665F37}"/>
          </ac:picMkLst>
        </pc:picChg>
      </pc:sldChg>
      <pc:sldChg chg="del">
        <pc:chgData name="Inger Stenersen" userId="f9d90916-37d7-4a2c-af35-c4457f014f51" providerId="ADAL" clId="{B6679423-E884-44C6-A831-4BDE88119CB2}" dt="2024-02-13T16:48:27.826" v="22" actId="47"/>
        <pc:sldMkLst>
          <pc:docMk/>
          <pc:sldMk cId="4050379397" sldId="588"/>
        </pc:sldMkLst>
      </pc:sldChg>
      <pc:sldChg chg="mod modShow">
        <pc:chgData name="Inger Stenersen" userId="f9d90916-37d7-4a2c-af35-c4457f014f51" providerId="ADAL" clId="{B6679423-E884-44C6-A831-4BDE88119CB2}" dt="2024-02-13T16:47:09.693" v="14" actId="729"/>
        <pc:sldMkLst>
          <pc:docMk/>
          <pc:sldMk cId="224163627" sldId="595"/>
        </pc:sldMkLst>
      </pc:sldChg>
      <pc:sldChg chg="del">
        <pc:chgData name="Inger Stenersen" userId="f9d90916-37d7-4a2c-af35-c4457f014f51" providerId="ADAL" clId="{B6679423-E884-44C6-A831-4BDE88119CB2}" dt="2024-02-13T16:48:26.351" v="21" actId="47"/>
        <pc:sldMkLst>
          <pc:docMk/>
          <pc:sldMk cId="1470618358" sldId="600"/>
        </pc:sldMkLst>
      </pc:sldChg>
      <pc:sldChg chg="del">
        <pc:chgData name="Inger Stenersen" userId="f9d90916-37d7-4a2c-af35-c4457f014f51" providerId="ADAL" clId="{B6679423-E884-44C6-A831-4BDE88119CB2}" dt="2024-02-13T16:48:17.446" v="18" actId="47"/>
        <pc:sldMkLst>
          <pc:docMk/>
          <pc:sldMk cId="2249044127" sldId="601"/>
        </pc:sldMkLst>
      </pc:sldChg>
      <pc:sldChg chg="del">
        <pc:chgData name="Inger Stenersen" userId="f9d90916-37d7-4a2c-af35-c4457f014f51" providerId="ADAL" clId="{B6679423-E884-44C6-A831-4BDE88119CB2}" dt="2024-02-13T16:48:18.303" v="19" actId="47"/>
        <pc:sldMkLst>
          <pc:docMk/>
          <pc:sldMk cId="310160374" sldId="602"/>
        </pc:sldMkLst>
      </pc:sldChg>
      <pc:sldChg chg="del">
        <pc:chgData name="Inger Stenersen" userId="f9d90916-37d7-4a2c-af35-c4457f014f51" providerId="ADAL" clId="{B6679423-E884-44C6-A831-4BDE88119CB2}" dt="2024-02-13T16:48:24.659" v="20" actId="47"/>
        <pc:sldMkLst>
          <pc:docMk/>
          <pc:sldMk cId="1365371351" sldId="608"/>
        </pc:sldMkLst>
      </pc:sldChg>
      <pc:sldChg chg="add">
        <pc:chgData name="Inger Stenersen" userId="f9d90916-37d7-4a2c-af35-c4457f014f51" providerId="ADAL" clId="{B6679423-E884-44C6-A831-4BDE88119CB2}" dt="2024-02-13T16:38:51.129" v="9"/>
        <pc:sldMkLst>
          <pc:docMk/>
          <pc:sldMk cId="1890511280" sldId="616"/>
        </pc:sldMkLst>
      </pc:sldChg>
      <pc:sldChg chg="del">
        <pc:chgData name="Inger Stenersen" userId="f9d90916-37d7-4a2c-af35-c4457f014f51" providerId="ADAL" clId="{B6679423-E884-44C6-A831-4BDE88119CB2}" dt="2024-02-13T16:38:42.505" v="8" actId="2696"/>
        <pc:sldMkLst>
          <pc:docMk/>
          <pc:sldMk cId="3040522284" sldId="616"/>
        </pc:sldMkLst>
      </pc:sldChg>
      <pc:sldChg chg="add">
        <pc:chgData name="Inger Stenersen" userId="f9d90916-37d7-4a2c-af35-c4457f014f51" providerId="ADAL" clId="{B6679423-E884-44C6-A831-4BDE88119CB2}" dt="2024-02-13T16:38:51.129" v="9"/>
        <pc:sldMkLst>
          <pc:docMk/>
          <pc:sldMk cId="268082043" sldId="617"/>
        </pc:sldMkLst>
      </pc:sldChg>
      <pc:sldChg chg="del">
        <pc:chgData name="Inger Stenersen" userId="f9d90916-37d7-4a2c-af35-c4457f014f51" providerId="ADAL" clId="{B6679423-E884-44C6-A831-4BDE88119CB2}" dt="2024-02-13T16:38:42.505" v="8" actId="2696"/>
        <pc:sldMkLst>
          <pc:docMk/>
          <pc:sldMk cId="1569357532" sldId="617"/>
        </pc:sldMkLst>
      </pc:sldChg>
      <pc:sldChg chg="add">
        <pc:chgData name="Inger Stenersen" userId="f9d90916-37d7-4a2c-af35-c4457f014f51" providerId="ADAL" clId="{B6679423-E884-44C6-A831-4BDE88119CB2}" dt="2024-02-13T16:38:51.129" v="9"/>
        <pc:sldMkLst>
          <pc:docMk/>
          <pc:sldMk cId="1685191429" sldId="618"/>
        </pc:sldMkLst>
      </pc:sldChg>
      <pc:sldChg chg="del">
        <pc:chgData name="Inger Stenersen" userId="f9d90916-37d7-4a2c-af35-c4457f014f51" providerId="ADAL" clId="{B6679423-E884-44C6-A831-4BDE88119CB2}" dt="2024-02-13T16:38:42.505" v="8" actId="2696"/>
        <pc:sldMkLst>
          <pc:docMk/>
          <pc:sldMk cId="2673766018" sldId="618"/>
        </pc:sldMkLst>
      </pc:sldChg>
      <pc:sldChg chg="add">
        <pc:chgData name="Inger Stenersen" userId="f9d90916-37d7-4a2c-af35-c4457f014f51" providerId="ADAL" clId="{B6679423-E884-44C6-A831-4BDE88119CB2}" dt="2024-02-13T16:38:51.129" v="9"/>
        <pc:sldMkLst>
          <pc:docMk/>
          <pc:sldMk cId="901244822" sldId="619"/>
        </pc:sldMkLst>
      </pc:sldChg>
      <pc:sldChg chg="del">
        <pc:chgData name="Inger Stenersen" userId="f9d90916-37d7-4a2c-af35-c4457f014f51" providerId="ADAL" clId="{B6679423-E884-44C6-A831-4BDE88119CB2}" dt="2024-02-13T16:38:42.505" v="8" actId="2696"/>
        <pc:sldMkLst>
          <pc:docMk/>
          <pc:sldMk cId="3805923680" sldId="619"/>
        </pc:sldMkLst>
      </pc:sldChg>
      <pc:sldChg chg="add ord">
        <pc:chgData name="Inger Stenersen" userId="f9d90916-37d7-4a2c-af35-c4457f014f51" providerId="ADAL" clId="{B6679423-E884-44C6-A831-4BDE88119CB2}" dt="2024-02-14T11:42:22.765" v="247"/>
        <pc:sldMkLst>
          <pc:docMk/>
          <pc:sldMk cId="1337661959" sldId="625"/>
        </pc:sldMkLst>
      </pc:sldChg>
      <pc:sldChg chg="del">
        <pc:chgData name="Inger Stenersen" userId="f9d90916-37d7-4a2c-af35-c4457f014f51" providerId="ADAL" clId="{B6679423-E884-44C6-A831-4BDE88119CB2}" dt="2024-02-13T16:38:42.505" v="8" actId="2696"/>
        <pc:sldMkLst>
          <pc:docMk/>
          <pc:sldMk cId="3483739198" sldId="625"/>
        </pc:sldMkLst>
      </pc:sldChg>
      <pc:sldChg chg="add ord">
        <pc:chgData name="Inger Stenersen" userId="f9d90916-37d7-4a2c-af35-c4457f014f51" providerId="ADAL" clId="{B6679423-E884-44C6-A831-4BDE88119CB2}" dt="2024-02-13T16:51:32.345" v="34"/>
        <pc:sldMkLst>
          <pc:docMk/>
          <pc:sldMk cId="1073814442" sldId="629"/>
        </pc:sldMkLst>
      </pc:sldChg>
      <pc:sldChg chg="del">
        <pc:chgData name="Inger Stenersen" userId="f9d90916-37d7-4a2c-af35-c4457f014f51" providerId="ADAL" clId="{B6679423-E884-44C6-A831-4BDE88119CB2}" dt="2024-02-13T16:38:42.505" v="8" actId="2696"/>
        <pc:sldMkLst>
          <pc:docMk/>
          <pc:sldMk cId="2311730843" sldId="629"/>
        </pc:sldMkLst>
      </pc:sldChg>
      <pc:sldChg chg="add ord">
        <pc:chgData name="Inger Stenersen" userId="f9d90916-37d7-4a2c-af35-c4457f014f51" providerId="ADAL" clId="{B6679423-E884-44C6-A831-4BDE88119CB2}" dt="2024-02-14T11:52:58.247" v="593"/>
        <pc:sldMkLst>
          <pc:docMk/>
          <pc:sldMk cId="1034158598" sldId="632"/>
        </pc:sldMkLst>
      </pc:sldChg>
      <pc:sldChg chg="del">
        <pc:chgData name="Inger Stenersen" userId="f9d90916-37d7-4a2c-af35-c4457f014f51" providerId="ADAL" clId="{B6679423-E884-44C6-A831-4BDE88119CB2}" dt="2024-02-13T16:38:42.505" v="8" actId="2696"/>
        <pc:sldMkLst>
          <pc:docMk/>
          <pc:sldMk cId="2527714415" sldId="632"/>
        </pc:sldMkLst>
      </pc:sldChg>
      <pc:sldChg chg="del">
        <pc:chgData name="Inger Stenersen" userId="f9d90916-37d7-4a2c-af35-c4457f014f51" providerId="ADAL" clId="{B6679423-E884-44C6-A831-4BDE88119CB2}" dt="2024-02-13T16:38:42.505" v="8" actId="2696"/>
        <pc:sldMkLst>
          <pc:docMk/>
          <pc:sldMk cId="1254343629" sldId="635"/>
        </pc:sldMkLst>
      </pc:sldChg>
      <pc:sldChg chg="add">
        <pc:chgData name="Inger Stenersen" userId="f9d90916-37d7-4a2c-af35-c4457f014f51" providerId="ADAL" clId="{B6679423-E884-44C6-A831-4BDE88119CB2}" dt="2024-02-13T16:38:51.129" v="9"/>
        <pc:sldMkLst>
          <pc:docMk/>
          <pc:sldMk cId="3503864770" sldId="635"/>
        </pc:sldMkLst>
      </pc:sldChg>
      <pc:sldChg chg="modNotesTx">
        <pc:chgData name="Inger Stenersen" userId="f9d90916-37d7-4a2c-af35-c4457f014f51" providerId="ADAL" clId="{B6679423-E884-44C6-A831-4BDE88119CB2}" dt="2024-02-14T12:02:31.094" v="632" actId="20577"/>
        <pc:sldMkLst>
          <pc:docMk/>
          <pc:sldMk cId="367565637" sldId="636"/>
        </pc:sldMkLst>
      </pc:sldChg>
      <pc:sldChg chg="del">
        <pc:chgData name="Inger Stenersen" userId="f9d90916-37d7-4a2c-af35-c4457f014f51" providerId="ADAL" clId="{B6679423-E884-44C6-A831-4BDE88119CB2}" dt="2024-02-13T16:48:14.953" v="15" actId="47"/>
        <pc:sldMkLst>
          <pc:docMk/>
          <pc:sldMk cId="4050837189" sldId="637"/>
        </pc:sldMkLst>
      </pc:sldChg>
      <pc:sldChg chg="del">
        <pc:chgData name="Inger Stenersen" userId="f9d90916-37d7-4a2c-af35-c4457f014f51" providerId="ADAL" clId="{B6679423-E884-44C6-A831-4BDE88119CB2}" dt="2024-02-13T16:48:15.840" v="16" actId="47"/>
        <pc:sldMkLst>
          <pc:docMk/>
          <pc:sldMk cId="1863122168" sldId="638"/>
        </pc:sldMkLst>
      </pc:sldChg>
      <pc:sldChg chg="ord">
        <pc:chgData name="Inger Stenersen" userId="f9d90916-37d7-4a2c-af35-c4457f014f51" providerId="ADAL" clId="{B6679423-E884-44C6-A831-4BDE88119CB2}" dt="2024-02-13T16:37:58.305" v="3"/>
        <pc:sldMkLst>
          <pc:docMk/>
          <pc:sldMk cId="2012543999" sldId="641"/>
        </pc:sldMkLst>
      </pc:sldChg>
      <pc:sldChg chg="ord">
        <pc:chgData name="Inger Stenersen" userId="f9d90916-37d7-4a2c-af35-c4457f014f51" providerId="ADAL" clId="{B6679423-E884-44C6-A831-4BDE88119CB2}" dt="2024-02-13T16:45:17.924" v="11"/>
        <pc:sldMkLst>
          <pc:docMk/>
          <pc:sldMk cId="1849029085" sldId="642"/>
        </pc:sldMkLst>
      </pc:sldChg>
      <pc:sldChg chg="ord">
        <pc:chgData name="Inger Stenersen" userId="f9d90916-37d7-4a2c-af35-c4457f014f51" providerId="ADAL" clId="{B6679423-E884-44C6-A831-4BDE88119CB2}" dt="2024-02-13T16:37:47.517" v="1"/>
        <pc:sldMkLst>
          <pc:docMk/>
          <pc:sldMk cId="2310780046" sldId="646"/>
        </pc:sldMkLst>
      </pc:sldChg>
      <pc:sldChg chg="ord">
        <pc:chgData name="Inger Stenersen" userId="f9d90916-37d7-4a2c-af35-c4457f014f51" providerId="ADAL" clId="{B6679423-E884-44C6-A831-4BDE88119CB2}" dt="2024-02-13T16:38:23.793" v="7"/>
        <pc:sldMkLst>
          <pc:docMk/>
          <pc:sldMk cId="761462903" sldId="647"/>
        </pc:sldMkLst>
      </pc:sldChg>
      <pc:sldChg chg="new del">
        <pc:chgData name="Inger Stenersen" userId="f9d90916-37d7-4a2c-af35-c4457f014f51" providerId="ADAL" clId="{B6679423-E884-44C6-A831-4BDE88119CB2}" dt="2024-02-13T16:51:35.609" v="35" actId="47"/>
        <pc:sldMkLst>
          <pc:docMk/>
          <pc:sldMk cId="3031432627" sldId="648"/>
        </pc:sldMkLst>
      </pc:sldChg>
      <pc:sldChg chg="modSp new mod">
        <pc:chgData name="Inger Stenersen" userId="f9d90916-37d7-4a2c-af35-c4457f014f51" providerId="ADAL" clId="{B6679423-E884-44C6-A831-4BDE88119CB2}" dt="2024-02-14T11:45:32.288" v="343" actId="20577"/>
        <pc:sldMkLst>
          <pc:docMk/>
          <pc:sldMk cId="2102286133" sldId="649"/>
        </pc:sldMkLst>
        <pc:spChg chg="mod">
          <ac:chgData name="Inger Stenersen" userId="f9d90916-37d7-4a2c-af35-c4457f014f51" providerId="ADAL" clId="{B6679423-E884-44C6-A831-4BDE88119CB2}" dt="2024-02-14T11:44:42.751" v="254" actId="14100"/>
          <ac:spMkLst>
            <pc:docMk/>
            <pc:sldMk cId="2102286133" sldId="649"/>
            <ac:spMk id="2" creationId="{250B2958-5036-7A78-C2E8-103675D96024}"/>
          </ac:spMkLst>
        </pc:spChg>
        <pc:spChg chg="mod">
          <ac:chgData name="Inger Stenersen" userId="f9d90916-37d7-4a2c-af35-c4457f014f51" providerId="ADAL" clId="{B6679423-E884-44C6-A831-4BDE88119CB2}" dt="2024-02-14T11:45:32.288" v="343" actId="20577"/>
          <ac:spMkLst>
            <pc:docMk/>
            <pc:sldMk cId="2102286133" sldId="649"/>
            <ac:spMk id="3" creationId="{B8EC1E0D-31F5-3163-E9C2-FC6A3AAE394A}"/>
          </ac:spMkLst>
        </pc:spChg>
      </pc:sldChg>
      <pc:sldChg chg="modSp new mod">
        <pc:chgData name="Inger Stenersen" userId="f9d90916-37d7-4a2c-af35-c4457f014f51" providerId="ADAL" clId="{B6679423-E884-44C6-A831-4BDE88119CB2}" dt="2024-02-14T11:48:34.719" v="511" actId="14100"/>
        <pc:sldMkLst>
          <pc:docMk/>
          <pc:sldMk cId="2285344412" sldId="650"/>
        </pc:sldMkLst>
        <pc:spChg chg="mod">
          <ac:chgData name="Inger Stenersen" userId="f9d90916-37d7-4a2c-af35-c4457f014f51" providerId="ADAL" clId="{B6679423-E884-44C6-A831-4BDE88119CB2}" dt="2024-02-14T11:46:18.542" v="373" actId="14100"/>
          <ac:spMkLst>
            <pc:docMk/>
            <pc:sldMk cId="2285344412" sldId="650"/>
            <ac:spMk id="2" creationId="{AD7A2CEC-481E-0CC6-B6CB-1A3205414EE6}"/>
          </ac:spMkLst>
        </pc:spChg>
        <pc:spChg chg="mod">
          <ac:chgData name="Inger Stenersen" userId="f9d90916-37d7-4a2c-af35-c4457f014f51" providerId="ADAL" clId="{B6679423-E884-44C6-A831-4BDE88119CB2}" dt="2024-02-14T11:48:34.719" v="511" actId="14100"/>
          <ac:spMkLst>
            <pc:docMk/>
            <pc:sldMk cId="2285344412" sldId="650"/>
            <ac:spMk id="3" creationId="{0A6E1DEC-30C0-391A-47EC-A808CD64CD8E}"/>
          </ac:spMkLst>
        </pc:spChg>
      </pc:sldChg>
      <pc:sldChg chg="new del">
        <pc:chgData name="Inger Stenersen" userId="f9d90916-37d7-4a2c-af35-c4457f014f51" providerId="ADAL" clId="{B6679423-E884-44C6-A831-4BDE88119CB2}" dt="2024-02-13T16:55:11.069" v="40" actId="47"/>
        <pc:sldMkLst>
          <pc:docMk/>
          <pc:sldMk cId="3281715892" sldId="651"/>
        </pc:sldMkLst>
      </pc:sldChg>
      <pc:sldChg chg="modSp new mod">
        <pc:chgData name="Inger Stenersen" userId="f9d90916-37d7-4a2c-af35-c4457f014f51" providerId="ADAL" clId="{B6679423-E884-44C6-A831-4BDE88119CB2}" dt="2024-02-14T11:40:56.735" v="245" actId="20577"/>
        <pc:sldMkLst>
          <pc:docMk/>
          <pc:sldMk cId="2435621962" sldId="652"/>
        </pc:sldMkLst>
        <pc:spChg chg="mod">
          <ac:chgData name="Inger Stenersen" userId="f9d90916-37d7-4a2c-af35-c4457f014f51" providerId="ADAL" clId="{B6679423-E884-44C6-A831-4BDE88119CB2}" dt="2024-02-14T11:39:30.497" v="136" actId="14100"/>
          <ac:spMkLst>
            <pc:docMk/>
            <pc:sldMk cId="2435621962" sldId="652"/>
            <ac:spMk id="2" creationId="{D529A4F9-28E1-378A-03B5-17CEFAE82BB8}"/>
          </ac:spMkLst>
        </pc:spChg>
        <pc:spChg chg="mod">
          <ac:chgData name="Inger Stenersen" userId="f9d90916-37d7-4a2c-af35-c4457f014f51" providerId="ADAL" clId="{B6679423-E884-44C6-A831-4BDE88119CB2}" dt="2024-02-14T11:40:56.735" v="245" actId="20577"/>
          <ac:spMkLst>
            <pc:docMk/>
            <pc:sldMk cId="2435621962" sldId="652"/>
            <ac:spMk id="3" creationId="{B412ECCA-19F1-06D7-08F2-1E98FB6FBFF5}"/>
          </ac:spMkLst>
        </pc:spChg>
      </pc:sldChg>
      <pc:sldChg chg="modSp new mod">
        <pc:chgData name="Inger Stenersen" userId="f9d90916-37d7-4a2c-af35-c4457f014f51" providerId="ADAL" clId="{B6679423-E884-44C6-A831-4BDE88119CB2}" dt="2024-02-14T11:49:58.051" v="518" actId="27636"/>
        <pc:sldMkLst>
          <pc:docMk/>
          <pc:sldMk cId="447931217" sldId="653"/>
        </pc:sldMkLst>
        <pc:spChg chg="mod">
          <ac:chgData name="Inger Stenersen" userId="f9d90916-37d7-4a2c-af35-c4457f014f51" providerId="ADAL" clId="{B6679423-E884-44C6-A831-4BDE88119CB2}" dt="2024-02-14T11:49:53.099" v="516" actId="14100"/>
          <ac:spMkLst>
            <pc:docMk/>
            <pc:sldMk cId="447931217" sldId="653"/>
            <ac:spMk id="2" creationId="{E9C8CC5B-736C-3791-9C8F-C0BCFB298BEE}"/>
          </ac:spMkLst>
        </pc:spChg>
        <pc:spChg chg="mod">
          <ac:chgData name="Inger Stenersen" userId="f9d90916-37d7-4a2c-af35-c4457f014f51" providerId="ADAL" clId="{B6679423-E884-44C6-A831-4BDE88119CB2}" dt="2024-02-14T11:49:58.051" v="518" actId="27636"/>
          <ac:spMkLst>
            <pc:docMk/>
            <pc:sldMk cId="447931217" sldId="653"/>
            <ac:spMk id="3" creationId="{AED8C4C3-846C-9C54-FE79-026B2C0C5BF9}"/>
          </ac:spMkLst>
        </pc:spChg>
      </pc:sldChg>
      <pc:sldChg chg="modSp new del mod">
        <pc:chgData name="Inger Stenersen" userId="f9d90916-37d7-4a2c-af35-c4457f014f51" providerId="ADAL" clId="{B6679423-E884-44C6-A831-4BDE88119CB2}" dt="2024-02-14T11:52:42.169" v="590" actId="47"/>
        <pc:sldMkLst>
          <pc:docMk/>
          <pc:sldMk cId="3611033714" sldId="654"/>
        </pc:sldMkLst>
        <pc:spChg chg="mod">
          <ac:chgData name="Inger Stenersen" userId="f9d90916-37d7-4a2c-af35-c4457f014f51" providerId="ADAL" clId="{B6679423-E884-44C6-A831-4BDE88119CB2}" dt="2024-02-14T11:51:39.457" v="521" actId="20577"/>
          <ac:spMkLst>
            <pc:docMk/>
            <pc:sldMk cId="3611033714" sldId="654"/>
            <ac:spMk id="2" creationId="{00BA3D2C-054F-C53A-B261-545944C0388A}"/>
          </ac:spMkLst>
        </pc:spChg>
      </pc:sldChg>
      <pc:sldChg chg="modSp new mod">
        <pc:chgData name="Inger Stenersen" userId="f9d90916-37d7-4a2c-af35-c4457f014f51" providerId="ADAL" clId="{B6679423-E884-44C6-A831-4BDE88119CB2}" dt="2024-02-14T11:52:47.404" v="591" actId="14100"/>
        <pc:sldMkLst>
          <pc:docMk/>
          <pc:sldMk cId="1857721560" sldId="655"/>
        </pc:sldMkLst>
        <pc:spChg chg="mod">
          <ac:chgData name="Inger Stenersen" userId="f9d90916-37d7-4a2c-af35-c4457f014f51" providerId="ADAL" clId="{B6679423-E884-44C6-A831-4BDE88119CB2}" dt="2024-02-14T11:52:47.404" v="591" actId="14100"/>
          <ac:spMkLst>
            <pc:docMk/>
            <pc:sldMk cId="1857721560" sldId="655"/>
            <ac:spMk id="2" creationId="{A1643922-037F-E856-F15E-80C2EEB8301D}"/>
          </ac:spMkLst>
        </pc:spChg>
      </pc:sldChg>
      <pc:sldChg chg="modSp new del mod">
        <pc:chgData name="Inger Stenersen" userId="f9d90916-37d7-4a2c-af35-c4457f014f51" providerId="ADAL" clId="{B6679423-E884-44C6-A831-4BDE88119CB2}" dt="2024-02-14T12:24:34.989" v="667" actId="47"/>
        <pc:sldMkLst>
          <pc:docMk/>
          <pc:sldMk cId="3509210909" sldId="656"/>
        </pc:sldMkLst>
        <pc:spChg chg="mod">
          <ac:chgData name="Inger Stenersen" userId="f9d90916-37d7-4a2c-af35-c4457f014f51" providerId="ADAL" clId="{B6679423-E884-44C6-A831-4BDE88119CB2}" dt="2024-02-14T12:24:32.607" v="666" actId="21"/>
          <ac:spMkLst>
            <pc:docMk/>
            <pc:sldMk cId="3509210909" sldId="656"/>
            <ac:spMk id="2" creationId="{8F11B312-3D71-36FB-E136-98A2EC163AFA}"/>
          </ac:spMkLst>
        </pc:spChg>
      </pc:sldChg>
      <pc:sldChg chg="modSp new mod">
        <pc:chgData name="Inger Stenersen" userId="f9d90916-37d7-4a2c-af35-c4457f014f51" providerId="ADAL" clId="{B6679423-E884-44C6-A831-4BDE88119CB2}" dt="2024-02-14T12:30:30.402" v="1181" actId="20577"/>
        <pc:sldMkLst>
          <pc:docMk/>
          <pc:sldMk cId="726489570" sldId="657"/>
        </pc:sldMkLst>
        <pc:spChg chg="mod">
          <ac:chgData name="Inger Stenersen" userId="f9d90916-37d7-4a2c-af35-c4457f014f51" providerId="ADAL" clId="{B6679423-E884-44C6-A831-4BDE88119CB2}" dt="2024-02-14T12:30:05.692" v="1147" actId="14100"/>
          <ac:spMkLst>
            <pc:docMk/>
            <pc:sldMk cId="726489570" sldId="657"/>
            <ac:spMk id="2" creationId="{B9800D8C-D45D-ECD5-F52C-DD61610DBF2A}"/>
          </ac:spMkLst>
        </pc:spChg>
        <pc:spChg chg="mod">
          <ac:chgData name="Inger Stenersen" userId="f9d90916-37d7-4a2c-af35-c4457f014f51" providerId="ADAL" clId="{B6679423-E884-44C6-A831-4BDE88119CB2}" dt="2024-02-14T12:30:30.402" v="1181" actId="20577"/>
          <ac:spMkLst>
            <pc:docMk/>
            <pc:sldMk cId="726489570" sldId="657"/>
            <ac:spMk id="3" creationId="{48295B34-1B69-C1CF-5882-C5C386CA2208}"/>
          </ac:spMkLst>
        </pc:spChg>
      </pc:sldChg>
    </pc:docChg>
  </pc:docChgLst>
  <pc:docChgLst>
    <pc:chgData name="Inger Stenersen" userId="f9d90916-37d7-4a2c-af35-c4457f014f51" providerId="ADAL" clId="{5443E9EC-D63C-4E90-B46D-BE1D6B11531A}"/>
    <pc:docChg chg="undo custSel addSld delSld modSld sldOrd">
      <pc:chgData name="Inger Stenersen" userId="f9d90916-37d7-4a2c-af35-c4457f014f51" providerId="ADAL" clId="{5443E9EC-D63C-4E90-B46D-BE1D6B11531A}" dt="2021-11-23T14:42:10.259" v="515" actId="729"/>
      <pc:docMkLst>
        <pc:docMk/>
      </pc:docMkLst>
      <pc:sldChg chg="modSp add mod">
        <pc:chgData name="Inger Stenersen" userId="f9d90916-37d7-4a2c-af35-c4457f014f51" providerId="ADAL" clId="{5443E9EC-D63C-4E90-B46D-BE1D6B11531A}" dt="2021-11-04T14:20:18.511" v="332" actId="20577"/>
        <pc:sldMkLst>
          <pc:docMk/>
          <pc:sldMk cId="3091255492" sldId="256"/>
        </pc:sldMkLst>
        <pc:spChg chg="mod">
          <ac:chgData name="Inger Stenersen" userId="f9d90916-37d7-4a2c-af35-c4457f014f51" providerId="ADAL" clId="{5443E9EC-D63C-4E90-B46D-BE1D6B11531A}" dt="2021-11-04T14:20:18.511" v="332" actId="20577"/>
          <ac:spMkLst>
            <pc:docMk/>
            <pc:sldMk cId="3091255492" sldId="256"/>
            <ac:spMk id="2" creationId="{00000000-0000-0000-0000-000000000000}"/>
          </ac:spMkLst>
        </pc:spChg>
      </pc:sldChg>
      <pc:sldChg chg="del">
        <pc:chgData name="Inger Stenersen" userId="f9d90916-37d7-4a2c-af35-c4457f014f51" providerId="ADAL" clId="{5443E9EC-D63C-4E90-B46D-BE1D6B11531A}" dt="2021-11-04T11:38:00.402" v="22" actId="47"/>
        <pc:sldMkLst>
          <pc:docMk/>
          <pc:sldMk cId="297032458" sldId="257"/>
        </pc:sldMkLst>
      </pc:sldChg>
      <pc:sldChg chg="modSp add mod">
        <pc:chgData name="Inger Stenersen" userId="f9d90916-37d7-4a2c-af35-c4457f014f51" providerId="ADAL" clId="{5443E9EC-D63C-4E90-B46D-BE1D6B11531A}" dt="2021-11-04T14:19:10.588" v="312" actId="27636"/>
        <pc:sldMkLst>
          <pc:docMk/>
          <pc:sldMk cId="1692606845" sldId="257"/>
        </pc:sldMkLst>
        <pc:spChg chg="mod">
          <ac:chgData name="Inger Stenersen" userId="f9d90916-37d7-4a2c-af35-c4457f014f51" providerId="ADAL" clId="{5443E9EC-D63C-4E90-B46D-BE1D6B11531A}" dt="2021-11-04T14:19:10.588" v="312" actId="27636"/>
          <ac:spMkLst>
            <pc:docMk/>
            <pc:sldMk cId="1692606845" sldId="257"/>
            <ac:spMk id="3" creationId="{00000000-0000-0000-0000-000000000000}"/>
          </ac:spMkLst>
        </pc:spChg>
      </pc:sldChg>
      <pc:sldChg chg="del">
        <pc:chgData name="Inger Stenersen" userId="f9d90916-37d7-4a2c-af35-c4457f014f51" providerId="ADAL" clId="{5443E9EC-D63C-4E90-B46D-BE1D6B11531A}" dt="2021-11-04T11:37:56.874" v="17" actId="47"/>
        <pc:sldMkLst>
          <pc:docMk/>
          <pc:sldMk cId="1239057098" sldId="258"/>
        </pc:sldMkLst>
      </pc:sldChg>
      <pc:sldChg chg="del">
        <pc:chgData name="Inger Stenersen" userId="f9d90916-37d7-4a2c-af35-c4457f014f51" providerId="ADAL" clId="{5443E9EC-D63C-4E90-B46D-BE1D6B11531A}" dt="2021-11-04T11:37:59.166" v="20" actId="47"/>
        <pc:sldMkLst>
          <pc:docMk/>
          <pc:sldMk cId="3817807486" sldId="259"/>
        </pc:sldMkLst>
      </pc:sldChg>
      <pc:sldChg chg="addSp delSp add mod">
        <pc:chgData name="Inger Stenersen" userId="f9d90916-37d7-4a2c-af35-c4457f014f51" providerId="ADAL" clId="{5443E9EC-D63C-4E90-B46D-BE1D6B11531A}" dt="2021-11-04T14:15:09.596" v="290" actId="22"/>
        <pc:sldMkLst>
          <pc:docMk/>
          <pc:sldMk cId="4123264534" sldId="259"/>
        </pc:sldMkLst>
        <pc:picChg chg="del">
          <ac:chgData name="Inger Stenersen" userId="f9d90916-37d7-4a2c-af35-c4457f014f51" providerId="ADAL" clId="{5443E9EC-D63C-4E90-B46D-BE1D6B11531A}" dt="2021-11-04T14:15:05.164" v="289" actId="478"/>
          <ac:picMkLst>
            <pc:docMk/>
            <pc:sldMk cId="4123264534" sldId="259"/>
            <ac:picMk id="2" creationId="{00000000-0000-0000-0000-000000000000}"/>
          </ac:picMkLst>
        </pc:picChg>
        <pc:picChg chg="add">
          <ac:chgData name="Inger Stenersen" userId="f9d90916-37d7-4a2c-af35-c4457f014f51" providerId="ADAL" clId="{5443E9EC-D63C-4E90-B46D-BE1D6B11531A}" dt="2021-11-04T14:15:09.596" v="290" actId="22"/>
          <ac:picMkLst>
            <pc:docMk/>
            <pc:sldMk cId="4123264534" sldId="259"/>
            <ac:picMk id="4" creationId="{2796BB72-0C82-4773-9FED-9574C931FE9E}"/>
          </ac:picMkLst>
        </pc:picChg>
        <pc:picChg chg="del">
          <ac:chgData name="Inger Stenersen" userId="f9d90916-37d7-4a2c-af35-c4457f014f51" providerId="ADAL" clId="{5443E9EC-D63C-4E90-B46D-BE1D6B11531A}" dt="2021-11-04T14:14:59.667" v="288" actId="478"/>
          <ac:picMkLst>
            <pc:docMk/>
            <pc:sldMk cId="4123264534" sldId="259"/>
            <ac:picMk id="8" creationId="{4F6E46CD-1172-4D92-9FB6-C848330C0386}"/>
          </ac:picMkLst>
        </pc:picChg>
      </pc:sldChg>
      <pc:sldChg chg="del">
        <pc:chgData name="Inger Stenersen" userId="f9d90916-37d7-4a2c-af35-c4457f014f51" providerId="ADAL" clId="{5443E9EC-D63C-4E90-B46D-BE1D6B11531A}" dt="2021-11-04T11:37:58.742" v="19" actId="47"/>
        <pc:sldMkLst>
          <pc:docMk/>
          <pc:sldMk cId="2775131129" sldId="260"/>
        </pc:sldMkLst>
      </pc:sldChg>
      <pc:sldChg chg="del">
        <pc:chgData name="Inger Stenersen" userId="f9d90916-37d7-4a2c-af35-c4457f014f51" providerId="ADAL" clId="{5443E9EC-D63C-4E90-B46D-BE1D6B11531A}" dt="2021-11-04T11:37:53.483" v="11" actId="47"/>
        <pc:sldMkLst>
          <pc:docMk/>
          <pc:sldMk cId="1598033653" sldId="261"/>
        </pc:sldMkLst>
      </pc:sldChg>
      <pc:sldChg chg="modSp add mod">
        <pc:chgData name="Inger Stenersen" userId="f9d90916-37d7-4a2c-af35-c4457f014f51" providerId="ADAL" clId="{5443E9EC-D63C-4E90-B46D-BE1D6B11531A}" dt="2021-11-04T14:23:24.300" v="416" actId="14100"/>
        <pc:sldMkLst>
          <pc:docMk/>
          <pc:sldMk cId="1836931426" sldId="261"/>
        </pc:sldMkLst>
        <pc:spChg chg="mod">
          <ac:chgData name="Inger Stenersen" userId="f9d90916-37d7-4a2c-af35-c4457f014f51" providerId="ADAL" clId="{5443E9EC-D63C-4E90-B46D-BE1D6B11531A}" dt="2021-11-04T14:23:24.300" v="416" actId="14100"/>
          <ac:spMkLst>
            <pc:docMk/>
            <pc:sldMk cId="1836931426" sldId="261"/>
            <ac:spMk id="3" creationId="{00000000-0000-0000-0000-000000000000}"/>
          </ac:spMkLst>
        </pc:spChg>
      </pc:sldChg>
      <pc:sldChg chg="modSp add mod">
        <pc:chgData name="Inger Stenersen" userId="f9d90916-37d7-4a2c-af35-c4457f014f51" providerId="ADAL" clId="{5443E9EC-D63C-4E90-B46D-BE1D6B11531A}" dt="2021-11-04T14:24:57.198" v="486" actId="20577"/>
        <pc:sldMkLst>
          <pc:docMk/>
          <pc:sldMk cId="3162329162" sldId="262"/>
        </pc:sldMkLst>
        <pc:spChg chg="mod">
          <ac:chgData name="Inger Stenersen" userId="f9d90916-37d7-4a2c-af35-c4457f014f51" providerId="ADAL" clId="{5443E9EC-D63C-4E90-B46D-BE1D6B11531A}" dt="2021-11-04T14:24:57.198" v="486" actId="20577"/>
          <ac:spMkLst>
            <pc:docMk/>
            <pc:sldMk cId="3162329162" sldId="262"/>
            <ac:spMk id="3" creationId="{00000000-0000-0000-0000-000000000000}"/>
          </ac:spMkLst>
        </pc:spChg>
        <pc:picChg chg="mod">
          <ac:chgData name="Inger Stenersen" userId="f9d90916-37d7-4a2c-af35-c4457f014f51" providerId="ADAL" clId="{5443E9EC-D63C-4E90-B46D-BE1D6B11531A}" dt="2021-11-04T14:24:41.546" v="483" actId="1076"/>
          <ac:picMkLst>
            <pc:docMk/>
            <pc:sldMk cId="3162329162" sldId="262"/>
            <ac:picMk id="2" creationId="{00000000-0000-0000-0000-000000000000}"/>
          </ac:picMkLst>
        </pc:picChg>
      </pc:sldChg>
      <pc:sldChg chg="del">
        <pc:chgData name="Inger Stenersen" userId="f9d90916-37d7-4a2c-af35-c4457f014f51" providerId="ADAL" clId="{5443E9EC-D63C-4E90-B46D-BE1D6B11531A}" dt="2021-11-04T11:37:55.271" v="14" actId="47"/>
        <pc:sldMkLst>
          <pc:docMk/>
          <pc:sldMk cId="4173863705" sldId="262"/>
        </pc:sldMkLst>
      </pc:sldChg>
      <pc:sldChg chg="del">
        <pc:chgData name="Inger Stenersen" userId="f9d90916-37d7-4a2c-af35-c4457f014f51" providerId="ADAL" clId="{5443E9EC-D63C-4E90-B46D-BE1D6B11531A}" dt="2021-11-04T11:37:56.342" v="16" actId="47"/>
        <pc:sldMkLst>
          <pc:docMk/>
          <pc:sldMk cId="941403125" sldId="263"/>
        </pc:sldMkLst>
      </pc:sldChg>
      <pc:sldChg chg="del">
        <pc:chgData name="Inger Stenersen" userId="f9d90916-37d7-4a2c-af35-c4457f014f51" providerId="ADAL" clId="{5443E9EC-D63C-4E90-B46D-BE1D6B11531A}" dt="2021-11-04T11:37:59.652" v="21" actId="47"/>
        <pc:sldMkLst>
          <pc:docMk/>
          <pc:sldMk cId="1723556046" sldId="264"/>
        </pc:sldMkLst>
      </pc:sldChg>
      <pc:sldChg chg="modSp add mod">
        <pc:chgData name="Inger Stenersen" userId="f9d90916-37d7-4a2c-af35-c4457f014f51" providerId="ADAL" clId="{5443E9EC-D63C-4E90-B46D-BE1D6B11531A}" dt="2021-11-04T14:22:37.259" v="409" actId="14100"/>
        <pc:sldMkLst>
          <pc:docMk/>
          <pc:sldMk cId="4143328111" sldId="264"/>
        </pc:sldMkLst>
        <pc:spChg chg="mod">
          <ac:chgData name="Inger Stenersen" userId="f9d90916-37d7-4a2c-af35-c4457f014f51" providerId="ADAL" clId="{5443E9EC-D63C-4E90-B46D-BE1D6B11531A}" dt="2021-11-04T14:22:37.259" v="409" actId="14100"/>
          <ac:spMkLst>
            <pc:docMk/>
            <pc:sldMk cId="4143328111" sldId="264"/>
            <ac:spMk id="2" creationId="{00000000-0000-0000-0000-000000000000}"/>
          </ac:spMkLst>
        </pc:spChg>
        <pc:spChg chg="mod">
          <ac:chgData name="Inger Stenersen" userId="f9d90916-37d7-4a2c-af35-c4457f014f51" providerId="ADAL" clId="{5443E9EC-D63C-4E90-B46D-BE1D6B11531A}" dt="2021-11-04T14:22:09.945" v="407" actId="6549"/>
          <ac:spMkLst>
            <pc:docMk/>
            <pc:sldMk cId="4143328111" sldId="264"/>
            <ac:spMk id="3" creationId="{00000000-0000-0000-0000-000000000000}"/>
          </ac:spMkLst>
        </pc:spChg>
      </pc:sldChg>
      <pc:sldChg chg="modSp add mod">
        <pc:chgData name="Inger Stenersen" userId="f9d90916-37d7-4a2c-af35-c4457f014f51" providerId="ADAL" clId="{5443E9EC-D63C-4E90-B46D-BE1D6B11531A}" dt="2021-11-04T14:37:49.649" v="500" actId="14100"/>
        <pc:sldMkLst>
          <pc:docMk/>
          <pc:sldMk cId="2502076591" sldId="265"/>
        </pc:sldMkLst>
        <pc:spChg chg="mod">
          <ac:chgData name="Inger Stenersen" userId="f9d90916-37d7-4a2c-af35-c4457f014f51" providerId="ADAL" clId="{5443E9EC-D63C-4E90-B46D-BE1D6B11531A}" dt="2021-11-04T14:37:49.649" v="500" actId="14100"/>
          <ac:spMkLst>
            <pc:docMk/>
            <pc:sldMk cId="2502076591" sldId="265"/>
            <ac:spMk id="2" creationId="{00000000-0000-0000-0000-000000000000}"/>
          </ac:spMkLst>
        </pc:spChg>
      </pc:sldChg>
      <pc:sldChg chg="del">
        <pc:chgData name="Inger Stenersen" userId="f9d90916-37d7-4a2c-af35-c4457f014f51" providerId="ADAL" clId="{5443E9EC-D63C-4E90-B46D-BE1D6B11531A}" dt="2021-11-04T11:37:54.085" v="12" actId="47"/>
        <pc:sldMkLst>
          <pc:docMk/>
          <pc:sldMk cId="2724756270" sldId="265"/>
        </pc:sldMkLst>
      </pc:sldChg>
      <pc:sldChg chg="del">
        <pc:chgData name="Inger Stenersen" userId="f9d90916-37d7-4a2c-af35-c4457f014f51" providerId="ADAL" clId="{5443E9EC-D63C-4E90-B46D-BE1D6B11531A}" dt="2021-11-04T11:37:54.685" v="13" actId="47"/>
        <pc:sldMkLst>
          <pc:docMk/>
          <pc:sldMk cId="4023564369" sldId="266"/>
        </pc:sldMkLst>
      </pc:sldChg>
      <pc:sldChg chg="del">
        <pc:chgData name="Inger Stenersen" userId="f9d90916-37d7-4a2c-af35-c4457f014f51" providerId="ADAL" clId="{5443E9EC-D63C-4E90-B46D-BE1D6B11531A}" dt="2021-11-04T11:37:55.772" v="15" actId="47"/>
        <pc:sldMkLst>
          <pc:docMk/>
          <pc:sldMk cId="3960758621" sldId="267"/>
        </pc:sldMkLst>
      </pc:sldChg>
      <pc:sldChg chg="modSp add mod">
        <pc:chgData name="Inger Stenersen" userId="f9d90916-37d7-4a2c-af35-c4457f014f51" providerId="ADAL" clId="{5443E9EC-D63C-4E90-B46D-BE1D6B11531A}" dt="2021-11-04T14:24:18.499" v="479" actId="1076"/>
        <pc:sldMkLst>
          <pc:docMk/>
          <pc:sldMk cId="618957540" sldId="268"/>
        </pc:sldMkLst>
        <pc:spChg chg="mod">
          <ac:chgData name="Inger Stenersen" userId="f9d90916-37d7-4a2c-af35-c4457f014f51" providerId="ADAL" clId="{5443E9EC-D63C-4E90-B46D-BE1D6B11531A}" dt="2021-11-04T14:24:10.393" v="478" actId="20577"/>
          <ac:spMkLst>
            <pc:docMk/>
            <pc:sldMk cId="618957540" sldId="268"/>
            <ac:spMk id="9" creationId="{00000000-0000-0000-0000-000000000000}"/>
          </ac:spMkLst>
        </pc:spChg>
        <pc:spChg chg="mod">
          <ac:chgData name="Inger Stenersen" userId="f9d90916-37d7-4a2c-af35-c4457f014f51" providerId="ADAL" clId="{5443E9EC-D63C-4E90-B46D-BE1D6B11531A}" dt="2021-11-04T14:24:18.499" v="479" actId="1076"/>
          <ac:spMkLst>
            <pc:docMk/>
            <pc:sldMk cId="618957540" sldId="268"/>
            <ac:spMk id="11" creationId="{00000000-0000-0000-0000-000000000000}"/>
          </ac:spMkLst>
        </pc:spChg>
      </pc:sldChg>
      <pc:sldChg chg="del">
        <pc:chgData name="Inger Stenersen" userId="f9d90916-37d7-4a2c-af35-c4457f014f51" providerId="ADAL" clId="{5443E9EC-D63C-4E90-B46D-BE1D6B11531A}" dt="2021-11-04T11:37:43.248" v="6" actId="47"/>
        <pc:sldMkLst>
          <pc:docMk/>
          <pc:sldMk cId="787459326" sldId="268"/>
        </pc:sldMkLst>
      </pc:sldChg>
      <pc:sldChg chg="del">
        <pc:chgData name="Inger Stenersen" userId="f9d90916-37d7-4a2c-af35-c4457f014f51" providerId="ADAL" clId="{5443E9EC-D63C-4E90-B46D-BE1D6B11531A}" dt="2021-11-04T11:37:44.731" v="7" actId="47"/>
        <pc:sldMkLst>
          <pc:docMk/>
          <pc:sldMk cId="3814310117" sldId="269"/>
        </pc:sldMkLst>
      </pc:sldChg>
      <pc:sldChg chg="modSp add mod">
        <pc:chgData name="Inger Stenersen" userId="f9d90916-37d7-4a2c-af35-c4457f014f51" providerId="ADAL" clId="{5443E9EC-D63C-4E90-B46D-BE1D6B11531A}" dt="2021-11-04T14:26:01.613" v="495" actId="14100"/>
        <pc:sldMkLst>
          <pc:docMk/>
          <pc:sldMk cId="2603054334" sldId="270"/>
        </pc:sldMkLst>
        <pc:spChg chg="mod">
          <ac:chgData name="Inger Stenersen" userId="f9d90916-37d7-4a2c-af35-c4457f014f51" providerId="ADAL" clId="{5443E9EC-D63C-4E90-B46D-BE1D6B11531A}" dt="2021-11-04T14:26:01.613" v="495" actId="14100"/>
          <ac:spMkLst>
            <pc:docMk/>
            <pc:sldMk cId="2603054334" sldId="270"/>
            <ac:spMk id="2" creationId="{00000000-0000-0000-0000-000000000000}"/>
          </ac:spMkLst>
        </pc:spChg>
        <pc:spChg chg="mod">
          <ac:chgData name="Inger Stenersen" userId="f9d90916-37d7-4a2c-af35-c4457f014f51" providerId="ADAL" clId="{5443E9EC-D63C-4E90-B46D-BE1D6B11531A}" dt="2021-11-04T14:25:46.931" v="491" actId="14100"/>
          <ac:spMkLst>
            <pc:docMk/>
            <pc:sldMk cId="2603054334" sldId="270"/>
            <ac:spMk id="3" creationId="{00000000-0000-0000-0000-000000000000}"/>
          </ac:spMkLst>
        </pc:spChg>
      </pc:sldChg>
      <pc:sldChg chg="del">
        <pc:chgData name="Inger Stenersen" userId="f9d90916-37d7-4a2c-af35-c4457f014f51" providerId="ADAL" clId="{5443E9EC-D63C-4E90-B46D-BE1D6B11531A}" dt="2021-11-04T11:37:57.592" v="18" actId="47"/>
        <pc:sldMkLst>
          <pc:docMk/>
          <pc:sldMk cId="4030213024" sldId="270"/>
        </pc:sldMkLst>
      </pc:sldChg>
      <pc:sldChg chg="del">
        <pc:chgData name="Inger Stenersen" userId="f9d90916-37d7-4a2c-af35-c4457f014f51" providerId="ADAL" clId="{5443E9EC-D63C-4E90-B46D-BE1D6B11531A}" dt="2021-11-04T11:37:51.428" v="8" actId="47"/>
        <pc:sldMkLst>
          <pc:docMk/>
          <pc:sldMk cId="2738999237" sldId="271"/>
        </pc:sldMkLst>
      </pc:sldChg>
      <pc:sldChg chg="addSp delSp modSp add mod">
        <pc:chgData name="Inger Stenersen" userId="f9d90916-37d7-4a2c-af35-c4457f014f51" providerId="ADAL" clId="{5443E9EC-D63C-4E90-B46D-BE1D6B11531A}" dt="2021-11-04T14:18:54.168" v="306" actId="1076"/>
        <pc:sldMkLst>
          <pc:docMk/>
          <pc:sldMk cId="2130080210" sldId="272"/>
        </pc:sldMkLst>
        <pc:spChg chg="mod">
          <ac:chgData name="Inger Stenersen" userId="f9d90916-37d7-4a2c-af35-c4457f014f51" providerId="ADAL" clId="{5443E9EC-D63C-4E90-B46D-BE1D6B11531A}" dt="2021-11-04T14:15:30.100" v="293" actId="14100"/>
          <ac:spMkLst>
            <pc:docMk/>
            <pc:sldMk cId="2130080210" sldId="272"/>
            <ac:spMk id="2" creationId="{DE5176C6-5E76-4F25-A41B-20FDB621A5C3}"/>
          </ac:spMkLst>
        </pc:spChg>
        <pc:spChg chg="mod">
          <ac:chgData name="Inger Stenersen" userId="f9d90916-37d7-4a2c-af35-c4457f014f51" providerId="ADAL" clId="{5443E9EC-D63C-4E90-B46D-BE1D6B11531A}" dt="2021-11-04T14:16:41.947" v="302" actId="255"/>
          <ac:spMkLst>
            <pc:docMk/>
            <pc:sldMk cId="2130080210" sldId="272"/>
            <ac:spMk id="3" creationId="{298B8A94-E14D-4DA3-8930-878832D85B2A}"/>
          </ac:spMkLst>
        </pc:spChg>
        <pc:picChg chg="del mod">
          <ac:chgData name="Inger Stenersen" userId="f9d90916-37d7-4a2c-af35-c4457f014f51" providerId="ADAL" clId="{5443E9EC-D63C-4E90-B46D-BE1D6B11531A}" dt="2021-11-04T14:18:44.323" v="303" actId="478"/>
          <ac:picMkLst>
            <pc:docMk/>
            <pc:sldMk cId="2130080210" sldId="272"/>
            <ac:picMk id="5" creationId="{84B5E3AD-51EC-4D3F-99D9-F2038CBCA48B}"/>
          </ac:picMkLst>
        </pc:picChg>
        <pc:picChg chg="add mod">
          <ac:chgData name="Inger Stenersen" userId="f9d90916-37d7-4a2c-af35-c4457f014f51" providerId="ADAL" clId="{5443E9EC-D63C-4E90-B46D-BE1D6B11531A}" dt="2021-11-04T14:18:54.168" v="306" actId="1076"/>
          <ac:picMkLst>
            <pc:docMk/>
            <pc:sldMk cId="2130080210" sldId="272"/>
            <ac:picMk id="6" creationId="{B6E42771-31C4-412C-A71D-D40E90A9224E}"/>
          </ac:picMkLst>
        </pc:picChg>
      </pc:sldChg>
      <pc:sldChg chg="modSp add mod">
        <pc:chgData name="Inger Stenersen" userId="f9d90916-37d7-4a2c-af35-c4457f014f51" providerId="ADAL" clId="{5443E9EC-D63C-4E90-B46D-BE1D6B11531A}" dt="2021-11-04T14:25:11.416" v="488" actId="14100"/>
        <pc:sldMkLst>
          <pc:docMk/>
          <pc:sldMk cId="1026389865" sldId="273"/>
        </pc:sldMkLst>
        <pc:spChg chg="mod">
          <ac:chgData name="Inger Stenersen" userId="f9d90916-37d7-4a2c-af35-c4457f014f51" providerId="ADAL" clId="{5443E9EC-D63C-4E90-B46D-BE1D6B11531A}" dt="2021-11-04T14:25:11.416" v="488" actId="14100"/>
          <ac:spMkLst>
            <pc:docMk/>
            <pc:sldMk cId="1026389865" sldId="273"/>
            <ac:spMk id="2" creationId="{017E6224-5688-446D-8FE1-A397A2FE784E}"/>
          </ac:spMkLst>
        </pc:spChg>
      </pc:sldChg>
      <pc:sldChg chg="del">
        <pc:chgData name="Inger Stenersen" userId="f9d90916-37d7-4a2c-af35-c4457f014f51" providerId="ADAL" clId="{5443E9EC-D63C-4E90-B46D-BE1D6B11531A}" dt="2021-11-04T11:38:03.964" v="25" actId="47"/>
        <pc:sldMkLst>
          <pc:docMk/>
          <pc:sldMk cId="2641698551" sldId="273"/>
        </pc:sldMkLst>
      </pc:sldChg>
      <pc:sldChg chg="del">
        <pc:chgData name="Inger Stenersen" userId="f9d90916-37d7-4a2c-af35-c4457f014f51" providerId="ADAL" clId="{5443E9EC-D63C-4E90-B46D-BE1D6B11531A}" dt="2021-11-04T11:38:31.564" v="36" actId="47"/>
        <pc:sldMkLst>
          <pc:docMk/>
          <pc:sldMk cId="1726913838" sldId="274"/>
        </pc:sldMkLst>
      </pc:sldChg>
      <pc:sldChg chg="del">
        <pc:chgData name="Inger Stenersen" userId="f9d90916-37d7-4a2c-af35-c4457f014f51" providerId="ADAL" clId="{5443E9EC-D63C-4E90-B46D-BE1D6B11531A}" dt="2021-11-04T11:38:04.586" v="26" actId="47"/>
        <pc:sldMkLst>
          <pc:docMk/>
          <pc:sldMk cId="1502249591" sldId="275"/>
        </pc:sldMkLst>
      </pc:sldChg>
      <pc:sldChg chg="del">
        <pc:chgData name="Inger Stenersen" userId="f9d90916-37d7-4a2c-af35-c4457f014f51" providerId="ADAL" clId="{5443E9EC-D63C-4E90-B46D-BE1D6B11531A}" dt="2021-11-04T11:37:52.363" v="9" actId="47"/>
        <pc:sldMkLst>
          <pc:docMk/>
          <pc:sldMk cId="1752578323" sldId="276"/>
        </pc:sldMkLst>
      </pc:sldChg>
      <pc:sldChg chg="del">
        <pc:chgData name="Inger Stenersen" userId="f9d90916-37d7-4a2c-af35-c4457f014f51" providerId="ADAL" clId="{5443E9EC-D63C-4E90-B46D-BE1D6B11531A}" dt="2021-11-04T11:37:52.949" v="10" actId="47"/>
        <pc:sldMkLst>
          <pc:docMk/>
          <pc:sldMk cId="3713402233" sldId="277"/>
        </pc:sldMkLst>
      </pc:sldChg>
      <pc:sldChg chg="del">
        <pc:chgData name="Inger Stenersen" userId="f9d90916-37d7-4a2c-af35-c4457f014f51" providerId="ADAL" clId="{5443E9EC-D63C-4E90-B46D-BE1D6B11531A}" dt="2021-11-04T11:38:01.223" v="23" actId="47"/>
        <pc:sldMkLst>
          <pc:docMk/>
          <pc:sldMk cId="2796663129" sldId="278"/>
        </pc:sldMkLst>
      </pc:sldChg>
      <pc:sldChg chg="del">
        <pc:chgData name="Inger Stenersen" userId="f9d90916-37d7-4a2c-af35-c4457f014f51" providerId="ADAL" clId="{5443E9EC-D63C-4E90-B46D-BE1D6B11531A}" dt="2021-11-04T11:38:32.838" v="37" actId="47"/>
        <pc:sldMkLst>
          <pc:docMk/>
          <pc:sldMk cId="3502250699" sldId="282"/>
        </pc:sldMkLst>
      </pc:sldChg>
      <pc:sldChg chg="modSp add mod">
        <pc:chgData name="Inger Stenersen" userId="f9d90916-37d7-4a2c-af35-c4457f014f51" providerId="ADAL" clId="{5443E9EC-D63C-4E90-B46D-BE1D6B11531A}" dt="2021-11-04T14:09:33.652" v="287" actId="20577"/>
        <pc:sldMkLst>
          <pc:docMk/>
          <pc:sldMk cId="534767683" sldId="330"/>
        </pc:sldMkLst>
        <pc:spChg chg="mod">
          <ac:chgData name="Inger Stenersen" userId="f9d90916-37d7-4a2c-af35-c4457f014f51" providerId="ADAL" clId="{5443E9EC-D63C-4E90-B46D-BE1D6B11531A}" dt="2021-11-04T14:09:33.652" v="287" actId="20577"/>
          <ac:spMkLst>
            <pc:docMk/>
            <pc:sldMk cId="534767683" sldId="330"/>
            <ac:spMk id="2" creationId="{00000000-0000-0000-0000-000000000000}"/>
          </ac:spMkLst>
        </pc:spChg>
        <pc:spChg chg="mod">
          <ac:chgData name="Inger Stenersen" userId="f9d90916-37d7-4a2c-af35-c4457f014f51" providerId="ADAL" clId="{5443E9EC-D63C-4E90-B46D-BE1D6B11531A}" dt="2021-11-04T14:09:16.839" v="275" actId="14100"/>
          <ac:spMkLst>
            <pc:docMk/>
            <pc:sldMk cId="534767683" sldId="330"/>
            <ac:spMk id="3" creationId="{00000000-0000-0000-0000-000000000000}"/>
          </ac:spMkLst>
        </pc:spChg>
      </pc:sldChg>
      <pc:sldChg chg="del">
        <pc:chgData name="Inger Stenersen" userId="f9d90916-37d7-4a2c-af35-c4457f014f51" providerId="ADAL" clId="{5443E9EC-D63C-4E90-B46D-BE1D6B11531A}" dt="2021-11-04T11:57:13.121" v="72" actId="2696"/>
        <pc:sldMkLst>
          <pc:docMk/>
          <pc:sldMk cId="2561706826" sldId="330"/>
        </pc:sldMkLst>
      </pc:sldChg>
      <pc:sldChg chg="add">
        <pc:chgData name="Inger Stenersen" userId="f9d90916-37d7-4a2c-af35-c4457f014f51" providerId="ADAL" clId="{5443E9EC-D63C-4E90-B46D-BE1D6B11531A}" dt="2021-11-04T11:42:40.893" v="44"/>
        <pc:sldMkLst>
          <pc:docMk/>
          <pc:sldMk cId="2372751639" sldId="356"/>
        </pc:sldMkLst>
      </pc:sldChg>
      <pc:sldChg chg="add del">
        <pc:chgData name="Inger Stenersen" userId="f9d90916-37d7-4a2c-af35-c4457f014f51" providerId="ADAL" clId="{5443E9EC-D63C-4E90-B46D-BE1D6B11531A}" dt="2021-11-04T11:44:20.841" v="49" actId="47"/>
        <pc:sldMkLst>
          <pc:docMk/>
          <pc:sldMk cId="2911060240" sldId="395"/>
        </pc:sldMkLst>
      </pc:sldChg>
      <pc:sldChg chg="add">
        <pc:chgData name="Inger Stenersen" userId="f9d90916-37d7-4a2c-af35-c4457f014f51" providerId="ADAL" clId="{5443E9EC-D63C-4E90-B46D-BE1D6B11531A}" dt="2021-11-04T11:53:35.634" v="69"/>
        <pc:sldMkLst>
          <pc:docMk/>
          <pc:sldMk cId="3757654545" sldId="395"/>
        </pc:sldMkLst>
      </pc:sldChg>
      <pc:sldChg chg="add mod ord modShow">
        <pc:chgData name="Inger Stenersen" userId="f9d90916-37d7-4a2c-af35-c4457f014f51" providerId="ADAL" clId="{5443E9EC-D63C-4E90-B46D-BE1D6B11531A}" dt="2021-11-23T14:42:10.259" v="515" actId="729"/>
        <pc:sldMkLst>
          <pc:docMk/>
          <pc:sldMk cId="1641150249" sldId="399"/>
        </pc:sldMkLst>
      </pc:sldChg>
      <pc:sldChg chg="del">
        <pc:chgData name="Inger Stenersen" userId="f9d90916-37d7-4a2c-af35-c4457f014f51" providerId="ADAL" clId="{5443E9EC-D63C-4E90-B46D-BE1D6B11531A}" dt="2021-11-04T11:39:30.298" v="41" actId="47"/>
        <pc:sldMkLst>
          <pc:docMk/>
          <pc:sldMk cId="657664477" sldId="402"/>
        </pc:sldMkLst>
      </pc:sldChg>
      <pc:sldChg chg="modSp del mod">
        <pc:chgData name="Inger Stenersen" userId="f9d90916-37d7-4a2c-af35-c4457f014f51" providerId="ADAL" clId="{5443E9EC-D63C-4E90-B46D-BE1D6B11531A}" dt="2021-11-04T11:56:50.397" v="70" actId="2696"/>
        <pc:sldMkLst>
          <pc:docMk/>
          <pc:sldMk cId="922217" sldId="416"/>
        </pc:sldMkLst>
        <pc:spChg chg="mod">
          <ac:chgData name="Inger Stenersen" userId="f9d90916-37d7-4a2c-af35-c4457f014f51" providerId="ADAL" clId="{5443E9EC-D63C-4E90-B46D-BE1D6B11531A}" dt="2021-11-04T11:35:54.608" v="0" actId="13926"/>
          <ac:spMkLst>
            <pc:docMk/>
            <pc:sldMk cId="922217" sldId="416"/>
            <ac:spMk id="3" creationId="{D82E06FD-4421-4607-946C-F1E888F88992}"/>
          </ac:spMkLst>
        </pc:spChg>
      </pc:sldChg>
      <pc:sldChg chg="add mod modShow">
        <pc:chgData name="Inger Stenersen" userId="f9d90916-37d7-4a2c-af35-c4457f014f51" providerId="ADAL" clId="{5443E9EC-D63C-4E90-B46D-BE1D6B11531A}" dt="2021-11-23T14:42:02.549" v="513" actId="729"/>
        <pc:sldMkLst>
          <pc:docMk/>
          <pc:sldMk cId="1686940382" sldId="416"/>
        </pc:sldMkLst>
      </pc:sldChg>
      <pc:sldChg chg="add">
        <pc:chgData name="Inger Stenersen" userId="f9d90916-37d7-4a2c-af35-c4457f014f51" providerId="ADAL" clId="{5443E9EC-D63C-4E90-B46D-BE1D6B11531A}" dt="2021-11-04T11:42:40.893" v="44"/>
        <pc:sldMkLst>
          <pc:docMk/>
          <pc:sldMk cId="582767924" sldId="417"/>
        </pc:sldMkLst>
      </pc:sldChg>
      <pc:sldChg chg="modSp add mod">
        <pc:chgData name="Inger Stenersen" userId="f9d90916-37d7-4a2c-af35-c4457f014f51" providerId="ADAL" clId="{5443E9EC-D63C-4E90-B46D-BE1D6B11531A}" dt="2021-11-04T14:07:59.341" v="217" actId="20577"/>
        <pc:sldMkLst>
          <pc:docMk/>
          <pc:sldMk cId="517098921" sldId="434"/>
        </pc:sldMkLst>
        <pc:spChg chg="mod">
          <ac:chgData name="Inger Stenersen" userId="f9d90916-37d7-4a2c-af35-c4457f014f51" providerId="ADAL" clId="{5443E9EC-D63C-4E90-B46D-BE1D6B11531A}" dt="2021-11-04T14:07:59.341" v="217" actId="20577"/>
          <ac:spMkLst>
            <pc:docMk/>
            <pc:sldMk cId="517098921" sldId="434"/>
            <ac:spMk id="7" creationId="{00000000-0000-0000-0000-000000000000}"/>
          </ac:spMkLst>
        </pc:spChg>
      </pc:sldChg>
      <pc:sldChg chg="add">
        <pc:chgData name="Inger Stenersen" userId="f9d90916-37d7-4a2c-af35-c4457f014f51" providerId="ADAL" clId="{5443E9EC-D63C-4E90-B46D-BE1D6B11531A}" dt="2021-11-04T11:53:35.634" v="69"/>
        <pc:sldMkLst>
          <pc:docMk/>
          <pc:sldMk cId="1073052062" sldId="435"/>
        </pc:sldMkLst>
      </pc:sldChg>
      <pc:sldChg chg="add">
        <pc:chgData name="Inger Stenersen" userId="f9d90916-37d7-4a2c-af35-c4457f014f51" providerId="ADAL" clId="{5443E9EC-D63C-4E90-B46D-BE1D6B11531A}" dt="2021-11-04T11:53:35.634" v="69"/>
        <pc:sldMkLst>
          <pc:docMk/>
          <pc:sldMk cId="510024116" sldId="436"/>
        </pc:sldMkLst>
      </pc:sldChg>
      <pc:sldChg chg="add">
        <pc:chgData name="Inger Stenersen" userId="f9d90916-37d7-4a2c-af35-c4457f014f51" providerId="ADAL" clId="{5443E9EC-D63C-4E90-B46D-BE1D6B11531A}" dt="2021-11-04T11:53:35.634" v="69"/>
        <pc:sldMkLst>
          <pc:docMk/>
          <pc:sldMk cId="2252940871" sldId="437"/>
        </pc:sldMkLst>
      </pc:sldChg>
      <pc:sldChg chg="add">
        <pc:chgData name="Inger Stenersen" userId="f9d90916-37d7-4a2c-af35-c4457f014f51" providerId="ADAL" clId="{5443E9EC-D63C-4E90-B46D-BE1D6B11531A}" dt="2021-11-04T11:53:35.634" v="69"/>
        <pc:sldMkLst>
          <pc:docMk/>
          <pc:sldMk cId="2218367224" sldId="438"/>
        </pc:sldMkLst>
      </pc:sldChg>
      <pc:sldChg chg="add">
        <pc:chgData name="Inger Stenersen" userId="f9d90916-37d7-4a2c-af35-c4457f014f51" providerId="ADAL" clId="{5443E9EC-D63C-4E90-B46D-BE1D6B11531A}" dt="2021-11-04T11:53:35.634" v="69"/>
        <pc:sldMkLst>
          <pc:docMk/>
          <pc:sldMk cId="2337357943" sldId="439"/>
        </pc:sldMkLst>
      </pc:sldChg>
      <pc:sldChg chg="add mod modShow">
        <pc:chgData name="Inger Stenersen" userId="f9d90916-37d7-4a2c-af35-c4457f014f51" providerId="ADAL" clId="{5443E9EC-D63C-4E90-B46D-BE1D6B11531A}" dt="2021-11-23T14:41:54.732" v="511" actId="729"/>
        <pc:sldMkLst>
          <pc:docMk/>
          <pc:sldMk cId="3157361118" sldId="495"/>
        </pc:sldMkLst>
      </pc:sldChg>
      <pc:sldChg chg="add mod ord modShow">
        <pc:chgData name="Inger Stenersen" userId="f9d90916-37d7-4a2c-af35-c4457f014f51" providerId="ADAL" clId="{5443E9EC-D63C-4E90-B46D-BE1D6B11531A}" dt="2021-11-23T14:41:58.301" v="512" actId="729"/>
        <pc:sldMkLst>
          <pc:docMk/>
          <pc:sldMk cId="1555753962" sldId="496"/>
        </pc:sldMkLst>
      </pc:sldChg>
      <pc:sldChg chg="del">
        <pc:chgData name="Inger Stenersen" userId="f9d90916-37d7-4a2c-af35-c4457f014f51" providerId="ADAL" clId="{5443E9EC-D63C-4E90-B46D-BE1D6B11531A}" dt="2021-11-04T11:57:13.121" v="72" actId="2696"/>
        <pc:sldMkLst>
          <pc:docMk/>
          <pc:sldMk cId="1865852519" sldId="497"/>
        </pc:sldMkLst>
      </pc:sldChg>
      <pc:sldChg chg="add ord">
        <pc:chgData name="Inger Stenersen" userId="f9d90916-37d7-4a2c-af35-c4457f014f51" providerId="ADAL" clId="{5443E9EC-D63C-4E90-B46D-BE1D6B11531A}" dt="2021-11-04T14:02:38.578" v="113"/>
        <pc:sldMkLst>
          <pc:docMk/>
          <pc:sldMk cId="3002517523" sldId="497"/>
        </pc:sldMkLst>
      </pc:sldChg>
      <pc:sldChg chg="add">
        <pc:chgData name="Inger Stenersen" userId="f9d90916-37d7-4a2c-af35-c4457f014f51" providerId="ADAL" clId="{5443E9EC-D63C-4E90-B46D-BE1D6B11531A}" dt="2021-11-05T07:51:45.396" v="504"/>
        <pc:sldMkLst>
          <pc:docMk/>
          <pc:sldMk cId="790306072" sldId="499"/>
        </pc:sldMkLst>
      </pc:sldChg>
      <pc:sldChg chg="add del">
        <pc:chgData name="Inger Stenersen" userId="f9d90916-37d7-4a2c-af35-c4457f014f51" providerId="ADAL" clId="{5443E9EC-D63C-4E90-B46D-BE1D6B11531A}" dt="2021-11-05T07:51:33.481" v="503" actId="2696"/>
        <pc:sldMkLst>
          <pc:docMk/>
          <pc:sldMk cId="2445311844" sldId="499"/>
        </pc:sldMkLst>
      </pc:sldChg>
      <pc:sldChg chg="add del">
        <pc:chgData name="Inger Stenersen" userId="f9d90916-37d7-4a2c-af35-c4457f014f51" providerId="ADAL" clId="{5443E9EC-D63C-4E90-B46D-BE1D6B11531A}" dt="2021-11-04T14:04:23.289" v="118"/>
        <pc:sldMkLst>
          <pc:docMk/>
          <pc:sldMk cId="3993708918" sldId="499"/>
        </pc:sldMkLst>
      </pc:sldChg>
      <pc:sldChg chg="add del">
        <pc:chgData name="Inger Stenersen" userId="f9d90916-37d7-4a2c-af35-c4457f014f51" providerId="ADAL" clId="{5443E9EC-D63C-4E90-B46D-BE1D6B11531A}" dt="2021-11-04T14:03:54.012" v="116" actId="2696"/>
        <pc:sldMkLst>
          <pc:docMk/>
          <pc:sldMk cId="4283584478" sldId="499"/>
        </pc:sldMkLst>
      </pc:sldChg>
      <pc:sldChg chg="add del">
        <pc:chgData name="Inger Stenersen" userId="f9d90916-37d7-4a2c-af35-c4457f014f51" providerId="ADAL" clId="{5443E9EC-D63C-4E90-B46D-BE1D6B11531A}" dt="2021-11-04T14:04:23.289" v="118"/>
        <pc:sldMkLst>
          <pc:docMk/>
          <pc:sldMk cId="455015837" sldId="500"/>
        </pc:sldMkLst>
      </pc:sldChg>
      <pc:sldChg chg="add del">
        <pc:chgData name="Inger Stenersen" userId="f9d90916-37d7-4a2c-af35-c4457f014f51" providerId="ADAL" clId="{5443E9EC-D63C-4E90-B46D-BE1D6B11531A}" dt="2021-11-05T07:51:33.481" v="503" actId="2696"/>
        <pc:sldMkLst>
          <pc:docMk/>
          <pc:sldMk cId="1611344941" sldId="500"/>
        </pc:sldMkLst>
      </pc:sldChg>
      <pc:sldChg chg="add">
        <pc:chgData name="Inger Stenersen" userId="f9d90916-37d7-4a2c-af35-c4457f014f51" providerId="ADAL" clId="{5443E9EC-D63C-4E90-B46D-BE1D6B11531A}" dt="2021-11-05T07:51:45.396" v="504"/>
        <pc:sldMkLst>
          <pc:docMk/>
          <pc:sldMk cId="2829922479" sldId="500"/>
        </pc:sldMkLst>
      </pc:sldChg>
      <pc:sldChg chg="add del">
        <pc:chgData name="Inger Stenersen" userId="f9d90916-37d7-4a2c-af35-c4457f014f51" providerId="ADAL" clId="{5443E9EC-D63C-4E90-B46D-BE1D6B11531A}" dt="2021-11-04T14:03:54.012" v="116" actId="2696"/>
        <pc:sldMkLst>
          <pc:docMk/>
          <pc:sldMk cId="4255767909" sldId="500"/>
        </pc:sldMkLst>
      </pc:sldChg>
      <pc:sldChg chg="del">
        <pc:chgData name="Inger Stenersen" userId="f9d90916-37d7-4a2c-af35-c4457f014f51" providerId="ADAL" clId="{5443E9EC-D63C-4E90-B46D-BE1D6B11531A}" dt="2021-11-04T11:39:35.431" v="43" actId="47"/>
        <pc:sldMkLst>
          <pc:docMk/>
          <pc:sldMk cId="3604764698" sldId="501"/>
        </pc:sldMkLst>
      </pc:sldChg>
      <pc:sldChg chg="del">
        <pc:chgData name="Inger Stenersen" userId="f9d90916-37d7-4a2c-af35-c4457f014f51" providerId="ADAL" clId="{5443E9EC-D63C-4E90-B46D-BE1D6B11531A}" dt="2021-11-04T11:37:09.602" v="1" actId="47"/>
        <pc:sldMkLst>
          <pc:docMk/>
          <pc:sldMk cId="253463190" sldId="502"/>
        </pc:sldMkLst>
      </pc:sldChg>
      <pc:sldChg chg="del">
        <pc:chgData name="Inger Stenersen" userId="f9d90916-37d7-4a2c-af35-c4457f014f51" providerId="ADAL" clId="{5443E9EC-D63C-4E90-B46D-BE1D6B11531A}" dt="2021-11-04T11:37:12.746" v="2" actId="47"/>
        <pc:sldMkLst>
          <pc:docMk/>
          <pc:sldMk cId="52300013" sldId="504"/>
        </pc:sldMkLst>
      </pc:sldChg>
      <pc:sldChg chg="del">
        <pc:chgData name="Inger Stenersen" userId="f9d90916-37d7-4a2c-af35-c4457f014f51" providerId="ADAL" clId="{5443E9EC-D63C-4E90-B46D-BE1D6B11531A}" dt="2021-11-04T11:37:14.513" v="3" actId="47"/>
        <pc:sldMkLst>
          <pc:docMk/>
          <pc:sldMk cId="4290637447" sldId="505"/>
        </pc:sldMkLst>
      </pc:sldChg>
      <pc:sldChg chg="del">
        <pc:chgData name="Inger Stenersen" userId="f9d90916-37d7-4a2c-af35-c4457f014f51" providerId="ADAL" clId="{5443E9EC-D63C-4E90-B46D-BE1D6B11531A}" dt="2021-11-04T11:37:15.934" v="4" actId="47"/>
        <pc:sldMkLst>
          <pc:docMk/>
          <pc:sldMk cId="1374946191" sldId="506"/>
        </pc:sldMkLst>
      </pc:sldChg>
      <pc:sldChg chg="add mod modShow">
        <pc:chgData name="Inger Stenersen" userId="f9d90916-37d7-4a2c-af35-c4457f014f51" providerId="ADAL" clId="{5443E9EC-D63C-4E90-B46D-BE1D6B11531A}" dt="2021-11-23T14:41:44.880" v="510" actId="729"/>
        <pc:sldMkLst>
          <pc:docMk/>
          <pc:sldMk cId="3298474578" sldId="507"/>
        </pc:sldMkLst>
      </pc:sldChg>
      <pc:sldChg chg="del">
        <pc:chgData name="Inger Stenersen" userId="f9d90916-37d7-4a2c-af35-c4457f014f51" providerId="ADAL" clId="{5443E9EC-D63C-4E90-B46D-BE1D6B11531A}" dt="2021-11-04T11:56:50.397" v="70" actId="2696"/>
        <pc:sldMkLst>
          <pc:docMk/>
          <pc:sldMk cId="4084412015" sldId="507"/>
        </pc:sldMkLst>
      </pc:sldChg>
      <pc:sldChg chg="del">
        <pc:chgData name="Inger Stenersen" userId="f9d90916-37d7-4a2c-af35-c4457f014f51" providerId="ADAL" clId="{5443E9EC-D63C-4E90-B46D-BE1D6B11531A}" dt="2021-11-04T11:47:47.084" v="63" actId="47"/>
        <pc:sldMkLst>
          <pc:docMk/>
          <pc:sldMk cId="2714437422" sldId="508"/>
        </pc:sldMkLst>
      </pc:sldChg>
      <pc:sldChg chg="del">
        <pc:chgData name="Inger Stenersen" userId="f9d90916-37d7-4a2c-af35-c4457f014f51" providerId="ADAL" clId="{5443E9EC-D63C-4E90-B46D-BE1D6B11531A}" dt="2021-11-04T11:39:32.737" v="42" actId="47"/>
        <pc:sldMkLst>
          <pc:docMk/>
          <pc:sldMk cId="3736944153" sldId="510"/>
        </pc:sldMkLst>
      </pc:sldChg>
      <pc:sldChg chg="add ord">
        <pc:chgData name="Inger Stenersen" userId="f9d90916-37d7-4a2c-af35-c4457f014f51" providerId="ADAL" clId="{5443E9EC-D63C-4E90-B46D-BE1D6B11531A}" dt="2021-11-04T14:02:59.714" v="115"/>
        <pc:sldMkLst>
          <pc:docMk/>
          <pc:sldMk cId="2078416364" sldId="513"/>
        </pc:sldMkLst>
      </pc:sldChg>
      <pc:sldChg chg="add">
        <pc:chgData name="Inger Stenersen" userId="f9d90916-37d7-4a2c-af35-c4457f014f51" providerId="ADAL" clId="{5443E9EC-D63C-4E90-B46D-BE1D6B11531A}" dt="2021-11-04T11:42:40.893" v="44"/>
        <pc:sldMkLst>
          <pc:docMk/>
          <pc:sldMk cId="1755139730" sldId="514"/>
        </pc:sldMkLst>
      </pc:sldChg>
      <pc:sldChg chg="add del">
        <pc:chgData name="Inger Stenersen" userId="f9d90916-37d7-4a2c-af35-c4457f014f51" providerId="ADAL" clId="{5443E9EC-D63C-4E90-B46D-BE1D6B11531A}" dt="2021-11-04T11:43:54.249" v="46" actId="47"/>
        <pc:sldMkLst>
          <pc:docMk/>
          <pc:sldMk cId="4029053220" sldId="515"/>
        </pc:sldMkLst>
      </pc:sldChg>
      <pc:sldChg chg="add del">
        <pc:chgData name="Inger Stenersen" userId="f9d90916-37d7-4a2c-af35-c4457f014f51" providerId="ADAL" clId="{5443E9EC-D63C-4E90-B46D-BE1D6B11531A}" dt="2021-11-04T11:58:02.066" v="74" actId="47"/>
        <pc:sldMkLst>
          <pc:docMk/>
          <pc:sldMk cId="3702591777" sldId="516"/>
        </pc:sldMkLst>
      </pc:sldChg>
      <pc:sldChg chg="add">
        <pc:chgData name="Inger Stenersen" userId="f9d90916-37d7-4a2c-af35-c4457f014f51" providerId="ADAL" clId="{5443E9EC-D63C-4E90-B46D-BE1D6B11531A}" dt="2021-11-04T11:42:40.893" v="44"/>
        <pc:sldMkLst>
          <pc:docMk/>
          <pc:sldMk cId="3520788493" sldId="517"/>
        </pc:sldMkLst>
      </pc:sldChg>
      <pc:sldChg chg="add">
        <pc:chgData name="Inger Stenersen" userId="f9d90916-37d7-4a2c-af35-c4457f014f51" providerId="ADAL" clId="{5443E9EC-D63C-4E90-B46D-BE1D6B11531A}" dt="2021-11-04T11:42:40.893" v="44"/>
        <pc:sldMkLst>
          <pc:docMk/>
          <pc:sldMk cId="418477634" sldId="518"/>
        </pc:sldMkLst>
      </pc:sldChg>
      <pc:sldChg chg="add">
        <pc:chgData name="Inger Stenersen" userId="f9d90916-37d7-4a2c-af35-c4457f014f51" providerId="ADAL" clId="{5443E9EC-D63C-4E90-B46D-BE1D6B11531A}" dt="2021-11-04T11:42:40.893" v="44"/>
        <pc:sldMkLst>
          <pc:docMk/>
          <pc:sldMk cId="393267754" sldId="519"/>
        </pc:sldMkLst>
      </pc:sldChg>
      <pc:sldChg chg="add">
        <pc:chgData name="Inger Stenersen" userId="f9d90916-37d7-4a2c-af35-c4457f014f51" providerId="ADAL" clId="{5443E9EC-D63C-4E90-B46D-BE1D6B11531A}" dt="2021-11-04T11:42:40.893" v="44"/>
        <pc:sldMkLst>
          <pc:docMk/>
          <pc:sldMk cId="2191427743" sldId="520"/>
        </pc:sldMkLst>
      </pc:sldChg>
      <pc:sldChg chg="add del">
        <pc:chgData name="Inger Stenersen" userId="f9d90916-37d7-4a2c-af35-c4457f014f51" providerId="ADAL" clId="{5443E9EC-D63C-4E90-B46D-BE1D6B11531A}" dt="2021-11-04T11:44:05.575" v="47" actId="47"/>
        <pc:sldMkLst>
          <pc:docMk/>
          <pc:sldMk cId="3910995977" sldId="521"/>
        </pc:sldMkLst>
      </pc:sldChg>
      <pc:sldChg chg="add del">
        <pc:chgData name="Inger Stenersen" userId="f9d90916-37d7-4a2c-af35-c4457f014f51" providerId="ADAL" clId="{5443E9EC-D63C-4E90-B46D-BE1D6B11531A}" dt="2021-11-04T11:44:06.680" v="48" actId="47"/>
        <pc:sldMkLst>
          <pc:docMk/>
          <pc:sldMk cId="3874041537" sldId="522"/>
        </pc:sldMkLst>
      </pc:sldChg>
      <pc:sldChg chg="add del">
        <pc:chgData name="Inger Stenersen" userId="f9d90916-37d7-4a2c-af35-c4457f014f51" providerId="ADAL" clId="{5443E9EC-D63C-4E90-B46D-BE1D6B11531A}" dt="2021-11-04T11:46:40.178" v="59" actId="47"/>
        <pc:sldMkLst>
          <pc:docMk/>
          <pc:sldMk cId="3286269630" sldId="523"/>
        </pc:sldMkLst>
      </pc:sldChg>
      <pc:sldChg chg="add del">
        <pc:chgData name="Inger Stenersen" userId="f9d90916-37d7-4a2c-af35-c4457f014f51" providerId="ADAL" clId="{5443E9EC-D63C-4E90-B46D-BE1D6B11531A}" dt="2021-11-04T11:44:26.957" v="51" actId="47"/>
        <pc:sldMkLst>
          <pc:docMk/>
          <pc:sldMk cId="534485570" sldId="524"/>
        </pc:sldMkLst>
      </pc:sldChg>
      <pc:sldChg chg="add mod modShow">
        <pc:chgData name="Inger Stenersen" userId="f9d90916-37d7-4a2c-af35-c4457f014f51" providerId="ADAL" clId="{5443E9EC-D63C-4E90-B46D-BE1D6B11531A}" dt="2021-11-04T11:47:05.631" v="60" actId="729"/>
        <pc:sldMkLst>
          <pc:docMk/>
          <pc:sldMk cId="1421749844" sldId="525"/>
        </pc:sldMkLst>
      </pc:sldChg>
      <pc:sldChg chg="modSp add mod modShow modNotesTx">
        <pc:chgData name="Inger Stenersen" userId="f9d90916-37d7-4a2c-af35-c4457f014f51" providerId="ADAL" clId="{5443E9EC-D63C-4E90-B46D-BE1D6B11531A}" dt="2021-11-04T13:55:12.116" v="109" actId="20577"/>
        <pc:sldMkLst>
          <pc:docMk/>
          <pc:sldMk cId="4189590355" sldId="526"/>
        </pc:sldMkLst>
        <pc:picChg chg="mod">
          <ac:chgData name="Inger Stenersen" userId="f9d90916-37d7-4a2c-af35-c4457f014f51" providerId="ADAL" clId="{5443E9EC-D63C-4E90-B46D-BE1D6B11531A}" dt="2021-11-04T13:54:24.897" v="80" actId="1076"/>
          <ac:picMkLst>
            <pc:docMk/>
            <pc:sldMk cId="4189590355" sldId="526"/>
            <ac:picMk id="2" creationId="{00000000-0000-0000-0000-000000000000}"/>
          </ac:picMkLst>
        </pc:picChg>
      </pc:sldChg>
      <pc:sldChg chg="add">
        <pc:chgData name="Inger Stenersen" userId="f9d90916-37d7-4a2c-af35-c4457f014f51" providerId="ADAL" clId="{5443E9EC-D63C-4E90-B46D-BE1D6B11531A}" dt="2021-11-04T11:42:40.893" v="44"/>
        <pc:sldMkLst>
          <pc:docMk/>
          <pc:sldMk cId="409290133" sldId="527"/>
        </pc:sldMkLst>
      </pc:sldChg>
      <pc:sldChg chg="del">
        <pc:chgData name="Inger Stenersen" userId="f9d90916-37d7-4a2c-af35-c4457f014f51" providerId="ADAL" clId="{5443E9EC-D63C-4E90-B46D-BE1D6B11531A}" dt="2021-11-04T11:38:12.686" v="28" actId="47"/>
        <pc:sldMkLst>
          <pc:docMk/>
          <pc:sldMk cId="1447254223" sldId="527"/>
        </pc:sldMkLst>
      </pc:sldChg>
      <pc:sldChg chg="add mod modShow">
        <pc:chgData name="Inger Stenersen" userId="f9d90916-37d7-4a2c-af35-c4457f014f51" providerId="ADAL" clId="{5443E9EC-D63C-4E90-B46D-BE1D6B11531A}" dt="2021-11-04T14:06:10.475" v="120" actId="729"/>
        <pc:sldMkLst>
          <pc:docMk/>
          <pc:sldMk cId="499549371" sldId="528"/>
        </pc:sldMkLst>
      </pc:sldChg>
      <pc:sldChg chg="add del">
        <pc:chgData name="Inger Stenersen" userId="f9d90916-37d7-4a2c-af35-c4457f014f51" providerId="ADAL" clId="{5443E9EC-D63C-4E90-B46D-BE1D6B11531A}" dt="2021-11-04T11:45:02.493" v="53" actId="47"/>
        <pc:sldMkLst>
          <pc:docMk/>
          <pc:sldMk cId="1508934115" sldId="529"/>
        </pc:sldMkLst>
      </pc:sldChg>
      <pc:sldChg chg="add del">
        <pc:chgData name="Inger Stenersen" userId="f9d90916-37d7-4a2c-af35-c4457f014f51" providerId="ADAL" clId="{5443E9EC-D63C-4E90-B46D-BE1D6B11531A}" dt="2021-11-04T11:45:05.902" v="54" actId="47"/>
        <pc:sldMkLst>
          <pc:docMk/>
          <pc:sldMk cId="1934949379" sldId="530"/>
        </pc:sldMkLst>
      </pc:sldChg>
      <pc:sldChg chg="modSp add mod modShow">
        <pc:chgData name="Inger Stenersen" userId="f9d90916-37d7-4a2c-af35-c4457f014f51" providerId="ADAL" clId="{5443E9EC-D63C-4E90-B46D-BE1D6B11531A}" dt="2021-11-04T14:35:18.726" v="498" actId="14100"/>
        <pc:sldMkLst>
          <pc:docMk/>
          <pc:sldMk cId="2638200268" sldId="531"/>
        </pc:sldMkLst>
        <pc:picChg chg="mod">
          <ac:chgData name="Inger Stenersen" userId="f9d90916-37d7-4a2c-af35-c4457f014f51" providerId="ADAL" clId="{5443E9EC-D63C-4E90-B46D-BE1D6B11531A}" dt="2021-11-04T14:35:18.726" v="498" actId="14100"/>
          <ac:picMkLst>
            <pc:docMk/>
            <pc:sldMk cId="2638200268" sldId="531"/>
            <ac:picMk id="3" creationId="{53090B66-3309-48FE-A1DE-0A74FFCACAB7}"/>
          </ac:picMkLst>
        </pc:picChg>
      </pc:sldChg>
      <pc:sldChg chg="add mod modShow">
        <pc:chgData name="Inger Stenersen" userId="f9d90916-37d7-4a2c-af35-c4457f014f51" providerId="ADAL" clId="{5443E9EC-D63C-4E90-B46D-BE1D6B11531A}" dt="2021-11-04T11:45:15.750" v="56" actId="729"/>
        <pc:sldMkLst>
          <pc:docMk/>
          <pc:sldMk cId="991005196" sldId="532"/>
        </pc:sldMkLst>
      </pc:sldChg>
      <pc:sldChg chg="del">
        <pc:chgData name="Inger Stenersen" userId="f9d90916-37d7-4a2c-af35-c4457f014f51" providerId="ADAL" clId="{5443E9EC-D63C-4E90-B46D-BE1D6B11531A}" dt="2021-11-04T11:38:30.330" v="35" actId="47"/>
        <pc:sldMkLst>
          <pc:docMk/>
          <pc:sldMk cId="2149533748" sldId="535"/>
        </pc:sldMkLst>
      </pc:sldChg>
      <pc:sldChg chg="del">
        <pc:chgData name="Inger Stenersen" userId="f9d90916-37d7-4a2c-af35-c4457f014f51" providerId="ADAL" clId="{5443E9EC-D63C-4E90-B46D-BE1D6B11531A}" dt="2021-11-04T11:39:07.474" v="38" actId="47"/>
        <pc:sldMkLst>
          <pc:docMk/>
          <pc:sldMk cId="261535624" sldId="536"/>
        </pc:sldMkLst>
      </pc:sldChg>
      <pc:sldChg chg="del">
        <pc:chgData name="Inger Stenersen" userId="f9d90916-37d7-4a2c-af35-c4457f014f51" providerId="ADAL" clId="{5443E9EC-D63C-4E90-B46D-BE1D6B11531A}" dt="2021-11-04T11:38:03.231" v="24" actId="47"/>
        <pc:sldMkLst>
          <pc:docMk/>
          <pc:sldMk cId="3467636577" sldId="537"/>
        </pc:sldMkLst>
      </pc:sldChg>
      <pc:sldChg chg="del">
        <pc:chgData name="Inger Stenersen" userId="f9d90916-37d7-4a2c-af35-c4457f014f51" providerId="ADAL" clId="{5443E9EC-D63C-4E90-B46D-BE1D6B11531A}" dt="2021-11-04T11:38:14.022" v="29" actId="47"/>
        <pc:sldMkLst>
          <pc:docMk/>
          <pc:sldMk cId="1644645420" sldId="541"/>
        </pc:sldMkLst>
      </pc:sldChg>
      <pc:sldChg chg="del">
        <pc:chgData name="Inger Stenersen" userId="f9d90916-37d7-4a2c-af35-c4457f014f51" providerId="ADAL" clId="{5443E9EC-D63C-4E90-B46D-BE1D6B11531A}" dt="2021-11-04T11:38:14.661" v="30" actId="47"/>
        <pc:sldMkLst>
          <pc:docMk/>
          <pc:sldMk cId="2341060672" sldId="543"/>
        </pc:sldMkLst>
      </pc:sldChg>
      <pc:sldChg chg="del">
        <pc:chgData name="Inger Stenersen" userId="f9d90916-37d7-4a2c-af35-c4457f014f51" providerId="ADAL" clId="{5443E9EC-D63C-4E90-B46D-BE1D6B11531A}" dt="2021-11-04T11:38:18.506" v="34" actId="47"/>
        <pc:sldMkLst>
          <pc:docMk/>
          <pc:sldMk cId="1227842235" sldId="547"/>
        </pc:sldMkLst>
      </pc:sldChg>
      <pc:sldChg chg="del">
        <pc:chgData name="Inger Stenersen" userId="f9d90916-37d7-4a2c-af35-c4457f014f51" providerId="ADAL" clId="{5443E9EC-D63C-4E90-B46D-BE1D6B11531A}" dt="2021-11-04T11:38:17.887" v="33" actId="47"/>
        <pc:sldMkLst>
          <pc:docMk/>
          <pc:sldMk cId="4002562274" sldId="554"/>
        </pc:sldMkLst>
      </pc:sldChg>
      <pc:sldChg chg="del">
        <pc:chgData name="Inger Stenersen" userId="f9d90916-37d7-4a2c-af35-c4457f014f51" providerId="ADAL" clId="{5443E9EC-D63C-4E90-B46D-BE1D6B11531A}" dt="2021-11-04T11:38:17.146" v="32" actId="47"/>
        <pc:sldMkLst>
          <pc:docMk/>
          <pc:sldMk cId="2003691801" sldId="555"/>
        </pc:sldMkLst>
      </pc:sldChg>
      <pc:sldChg chg="del">
        <pc:chgData name="Inger Stenersen" userId="f9d90916-37d7-4a2c-af35-c4457f014f51" providerId="ADAL" clId="{5443E9EC-D63C-4E90-B46D-BE1D6B11531A}" dt="2021-11-04T11:38:15.448" v="31" actId="47"/>
        <pc:sldMkLst>
          <pc:docMk/>
          <pc:sldMk cId="396565111" sldId="556"/>
        </pc:sldMkLst>
      </pc:sldChg>
      <pc:sldChg chg="del">
        <pc:chgData name="Inger Stenersen" userId="f9d90916-37d7-4a2c-af35-c4457f014f51" providerId="ADAL" clId="{5443E9EC-D63C-4E90-B46D-BE1D6B11531A}" dt="2021-11-04T11:47:47.772" v="64" actId="47"/>
        <pc:sldMkLst>
          <pc:docMk/>
          <pc:sldMk cId="1369534118" sldId="558"/>
        </pc:sldMkLst>
      </pc:sldChg>
      <pc:sldChg chg="add del">
        <pc:chgData name="Inger Stenersen" userId="f9d90916-37d7-4a2c-af35-c4457f014f51" providerId="ADAL" clId="{5443E9EC-D63C-4E90-B46D-BE1D6B11531A}" dt="2021-11-04T13:53:18.104" v="77" actId="47"/>
        <pc:sldMkLst>
          <pc:docMk/>
          <pc:sldMk cId="1764009999" sldId="559"/>
        </pc:sldMkLst>
      </pc:sldChg>
      <pc:sldChg chg="del">
        <pc:chgData name="Inger Stenersen" userId="f9d90916-37d7-4a2c-af35-c4457f014f51" providerId="ADAL" clId="{5443E9EC-D63C-4E90-B46D-BE1D6B11531A}" dt="2021-11-04T11:56:50.397" v="70" actId="2696"/>
        <pc:sldMkLst>
          <pc:docMk/>
          <pc:sldMk cId="2178154515" sldId="559"/>
        </pc:sldMkLst>
      </pc:sldChg>
      <pc:sldChg chg="del">
        <pc:chgData name="Inger Stenersen" userId="f9d90916-37d7-4a2c-af35-c4457f014f51" providerId="ADAL" clId="{5443E9EC-D63C-4E90-B46D-BE1D6B11531A}" dt="2021-11-04T11:37:17.309" v="5" actId="47"/>
        <pc:sldMkLst>
          <pc:docMk/>
          <pc:sldMk cId="4075863064" sldId="561"/>
        </pc:sldMkLst>
      </pc:sldChg>
      <pc:sldChg chg="del">
        <pc:chgData name="Inger Stenersen" userId="f9d90916-37d7-4a2c-af35-c4457f014f51" providerId="ADAL" clId="{5443E9EC-D63C-4E90-B46D-BE1D6B11531A}" dt="2021-11-04T11:38:05.358" v="27" actId="47"/>
        <pc:sldMkLst>
          <pc:docMk/>
          <pc:sldMk cId="3808022120" sldId="562"/>
        </pc:sldMkLst>
      </pc:sldChg>
      <pc:sldChg chg="modSp mod ord">
        <pc:chgData name="Inger Stenersen" userId="f9d90916-37d7-4a2c-af35-c4457f014f51" providerId="ADAL" clId="{5443E9EC-D63C-4E90-B46D-BE1D6B11531A}" dt="2021-11-05T07:51:51.142" v="506"/>
        <pc:sldMkLst>
          <pc:docMk/>
          <pc:sldMk cId="4145484545" sldId="563"/>
        </pc:sldMkLst>
        <pc:picChg chg="mod">
          <ac:chgData name="Inger Stenersen" userId="f9d90916-37d7-4a2c-af35-c4457f014f51" providerId="ADAL" clId="{5443E9EC-D63C-4E90-B46D-BE1D6B11531A}" dt="2021-11-04T14:42:28.390" v="501" actId="1076"/>
          <ac:picMkLst>
            <pc:docMk/>
            <pc:sldMk cId="4145484545" sldId="563"/>
            <ac:picMk id="3" creationId="{DBCC238B-9E36-40E4-BF6C-601429402EEC}"/>
          </ac:picMkLst>
        </pc:picChg>
      </pc:sldChg>
      <pc:sldChg chg="del">
        <pc:chgData name="Inger Stenersen" userId="f9d90916-37d7-4a2c-af35-c4457f014f51" providerId="ADAL" clId="{5443E9EC-D63C-4E90-B46D-BE1D6B11531A}" dt="2021-11-04T14:06:33.057" v="121" actId="47"/>
        <pc:sldMkLst>
          <pc:docMk/>
          <pc:sldMk cId="1177457651" sldId="565"/>
        </pc:sldMkLst>
      </pc:sldChg>
      <pc:sldChg chg="del">
        <pc:chgData name="Inger Stenersen" userId="f9d90916-37d7-4a2c-af35-c4457f014f51" providerId="ADAL" clId="{5443E9EC-D63C-4E90-B46D-BE1D6B11531A}" dt="2021-11-04T11:39:21.337" v="40" actId="47"/>
        <pc:sldMkLst>
          <pc:docMk/>
          <pc:sldMk cId="3228926402" sldId="566"/>
        </pc:sldMkLst>
      </pc:sldChg>
      <pc:sldChg chg="del">
        <pc:chgData name="Inger Stenersen" userId="f9d90916-37d7-4a2c-af35-c4457f014f51" providerId="ADAL" clId="{5443E9EC-D63C-4E90-B46D-BE1D6B11531A}" dt="2021-11-04T11:39:13.876" v="39" actId="47"/>
        <pc:sldMkLst>
          <pc:docMk/>
          <pc:sldMk cId="3012302379" sldId="568"/>
        </pc:sldMkLst>
      </pc:sldChg>
      <pc:sldChg chg="del">
        <pc:chgData name="Inger Stenersen" userId="f9d90916-37d7-4a2c-af35-c4457f014f51" providerId="ADAL" clId="{5443E9EC-D63C-4E90-B46D-BE1D6B11531A}" dt="2021-11-04T14:43:39.340" v="502" actId="47"/>
        <pc:sldMkLst>
          <pc:docMk/>
          <pc:sldMk cId="2311984560" sldId="569"/>
        </pc:sldMkLst>
      </pc:sldChg>
      <pc:sldChg chg="del">
        <pc:chgData name="Inger Stenersen" userId="f9d90916-37d7-4a2c-af35-c4457f014f51" providerId="ADAL" clId="{5443E9EC-D63C-4E90-B46D-BE1D6B11531A}" dt="2021-11-04T14:06:43.058" v="122" actId="47"/>
        <pc:sldMkLst>
          <pc:docMk/>
          <pc:sldMk cId="1048900483" sldId="571"/>
        </pc:sldMkLst>
      </pc:sldChg>
    </pc:docChg>
  </pc:docChgLst>
  <pc:docChgLst>
    <pc:chgData name="Inger Stenersen" userId="f9d90916-37d7-4a2c-af35-c4457f014f51" providerId="ADAL" clId="{5F745688-88FB-406A-BE7A-190EA37A018D}"/>
    <pc:docChg chg="undo custSel addSld delSld modSld sldOrd">
      <pc:chgData name="Inger Stenersen" userId="f9d90916-37d7-4a2c-af35-c4457f014f51" providerId="ADAL" clId="{5F745688-88FB-406A-BE7A-190EA37A018D}" dt="2024-01-30T08:34:05.547" v="4253" actId="729"/>
      <pc:docMkLst>
        <pc:docMk/>
      </pc:docMkLst>
      <pc:sldChg chg="ord">
        <pc:chgData name="Inger Stenersen" userId="f9d90916-37d7-4a2c-af35-c4457f014f51" providerId="ADAL" clId="{5F745688-88FB-406A-BE7A-190EA37A018D}" dt="2024-01-27T08:59:52.034" v="15"/>
        <pc:sldMkLst>
          <pc:docMk/>
          <pc:sldMk cId="4123264534" sldId="259"/>
        </pc:sldMkLst>
      </pc:sldChg>
      <pc:sldChg chg="modNotesTx">
        <pc:chgData name="Inger Stenersen" userId="f9d90916-37d7-4a2c-af35-c4457f014f51" providerId="ADAL" clId="{5F745688-88FB-406A-BE7A-190EA37A018D}" dt="2024-01-28T21:10:05.092" v="3374" actId="20577"/>
        <pc:sldMkLst>
          <pc:docMk/>
          <pc:sldMk cId="3162329162" sldId="262"/>
        </pc:sldMkLst>
      </pc:sldChg>
      <pc:sldChg chg="modSp mod">
        <pc:chgData name="Inger Stenersen" userId="f9d90916-37d7-4a2c-af35-c4457f014f51" providerId="ADAL" clId="{5F745688-88FB-406A-BE7A-190EA37A018D}" dt="2024-01-28T21:09:40.096" v="3329" actId="207"/>
        <pc:sldMkLst>
          <pc:docMk/>
          <pc:sldMk cId="618957540" sldId="268"/>
        </pc:sldMkLst>
        <pc:spChg chg="mod">
          <ac:chgData name="Inger Stenersen" userId="f9d90916-37d7-4a2c-af35-c4457f014f51" providerId="ADAL" clId="{5F745688-88FB-406A-BE7A-190EA37A018D}" dt="2024-01-28T21:09:40.096" v="3329" actId="207"/>
          <ac:spMkLst>
            <pc:docMk/>
            <pc:sldMk cId="618957540" sldId="268"/>
            <ac:spMk id="9" creationId="{00000000-0000-0000-0000-000000000000}"/>
          </ac:spMkLst>
        </pc:spChg>
      </pc:sldChg>
      <pc:sldChg chg="modSp mod">
        <pc:chgData name="Inger Stenersen" userId="f9d90916-37d7-4a2c-af35-c4457f014f51" providerId="ADAL" clId="{5F745688-88FB-406A-BE7A-190EA37A018D}" dt="2024-01-28T21:11:07.701" v="3407" actId="255"/>
        <pc:sldMkLst>
          <pc:docMk/>
          <pc:sldMk cId="2603054334" sldId="270"/>
        </pc:sldMkLst>
        <pc:spChg chg="mod">
          <ac:chgData name="Inger Stenersen" userId="f9d90916-37d7-4a2c-af35-c4457f014f51" providerId="ADAL" clId="{5F745688-88FB-406A-BE7A-190EA37A018D}" dt="2024-01-28T21:10:52.195" v="3404" actId="255"/>
          <ac:spMkLst>
            <pc:docMk/>
            <pc:sldMk cId="2603054334" sldId="270"/>
            <ac:spMk id="2" creationId="{00000000-0000-0000-0000-000000000000}"/>
          </ac:spMkLst>
        </pc:spChg>
        <pc:spChg chg="mod">
          <ac:chgData name="Inger Stenersen" userId="f9d90916-37d7-4a2c-af35-c4457f014f51" providerId="ADAL" clId="{5F745688-88FB-406A-BE7A-190EA37A018D}" dt="2024-01-28T21:11:07.701" v="3407" actId="255"/>
          <ac:spMkLst>
            <pc:docMk/>
            <pc:sldMk cId="2603054334" sldId="270"/>
            <ac:spMk id="3" creationId="{00000000-0000-0000-0000-000000000000}"/>
          </ac:spMkLst>
        </pc:spChg>
      </pc:sldChg>
      <pc:sldChg chg="modNotesTx">
        <pc:chgData name="Inger Stenersen" userId="f9d90916-37d7-4a2c-af35-c4457f014f51" providerId="ADAL" clId="{5F745688-88FB-406A-BE7A-190EA37A018D}" dt="2024-01-28T21:10:29.316" v="3403" actId="20577"/>
        <pc:sldMkLst>
          <pc:docMk/>
          <pc:sldMk cId="1026389865" sldId="273"/>
        </pc:sldMkLst>
      </pc:sldChg>
      <pc:sldChg chg="del">
        <pc:chgData name="Inger Stenersen" userId="f9d90916-37d7-4a2c-af35-c4457f014f51" providerId="ADAL" clId="{5F745688-88FB-406A-BE7A-190EA37A018D}" dt="2024-01-27T08:59:42.583" v="13" actId="47"/>
        <pc:sldMkLst>
          <pc:docMk/>
          <pc:sldMk cId="534767683" sldId="330"/>
        </pc:sldMkLst>
      </pc:sldChg>
      <pc:sldChg chg="add modNotesTx">
        <pc:chgData name="Inger Stenersen" userId="f9d90916-37d7-4a2c-af35-c4457f014f51" providerId="ADAL" clId="{5F745688-88FB-406A-BE7A-190EA37A018D}" dt="2024-01-28T21:18:08.536" v="4038" actId="20577"/>
        <pc:sldMkLst>
          <pc:docMk/>
          <pc:sldMk cId="1267190472" sldId="395"/>
        </pc:sldMkLst>
      </pc:sldChg>
      <pc:sldChg chg="del">
        <pc:chgData name="Inger Stenersen" userId="f9d90916-37d7-4a2c-af35-c4457f014f51" providerId="ADAL" clId="{5F745688-88FB-406A-BE7A-190EA37A018D}" dt="2024-01-26T15:46:37.422" v="6" actId="2696"/>
        <pc:sldMkLst>
          <pc:docMk/>
          <pc:sldMk cId="3757654545" sldId="395"/>
        </pc:sldMkLst>
      </pc:sldChg>
      <pc:sldChg chg="modSp add del mod modShow">
        <pc:chgData name="Inger Stenersen" userId="f9d90916-37d7-4a2c-af35-c4457f014f51" providerId="ADAL" clId="{5F745688-88FB-406A-BE7A-190EA37A018D}" dt="2024-01-30T08:33:47.824" v="4249" actId="729"/>
        <pc:sldMkLst>
          <pc:docMk/>
          <pc:sldMk cId="1720093776" sldId="397"/>
        </pc:sldMkLst>
        <pc:spChg chg="mod">
          <ac:chgData name="Inger Stenersen" userId="f9d90916-37d7-4a2c-af35-c4457f014f51" providerId="ADAL" clId="{5F745688-88FB-406A-BE7A-190EA37A018D}" dt="2024-01-27T09:45:12.760" v="1085" actId="20577"/>
          <ac:spMkLst>
            <pc:docMk/>
            <pc:sldMk cId="1720093776" sldId="397"/>
            <ac:spMk id="9218" creationId="{00000000-0000-0000-0000-000000000000}"/>
          </ac:spMkLst>
        </pc:spChg>
      </pc:sldChg>
      <pc:sldChg chg="del">
        <pc:chgData name="Inger Stenersen" userId="f9d90916-37d7-4a2c-af35-c4457f014f51" providerId="ADAL" clId="{5F745688-88FB-406A-BE7A-190EA37A018D}" dt="2024-01-26T15:46:37.422" v="6" actId="2696"/>
        <pc:sldMkLst>
          <pc:docMk/>
          <pc:sldMk cId="517098921" sldId="434"/>
        </pc:sldMkLst>
      </pc:sldChg>
      <pc:sldChg chg="add modNotesTx">
        <pc:chgData name="Inger Stenersen" userId="f9d90916-37d7-4a2c-af35-c4457f014f51" providerId="ADAL" clId="{5F745688-88FB-406A-BE7A-190EA37A018D}" dt="2024-01-28T21:18:31.791" v="4085" actId="20577"/>
        <pc:sldMkLst>
          <pc:docMk/>
          <pc:sldMk cId="2521662197" sldId="434"/>
        </pc:sldMkLst>
      </pc:sldChg>
      <pc:sldChg chg="del">
        <pc:chgData name="Inger Stenersen" userId="f9d90916-37d7-4a2c-af35-c4457f014f51" providerId="ADAL" clId="{5F745688-88FB-406A-BE7A-190EA37A018D}" dt="2024-01-26T15:46:37.422" v="6" actId="2696"/>
        <pc:sldMkLst>
          <pc:docMk/>
          <pc:sldMk cId="1073052062" sldId="435"/>
        </pc:sldMkLst>
      </pc:sldChg>
      <pc:sldChg chg="add">
        <pc:chgData name="Inger Stenersen" userId="f9d90916-37d7-4a2c-af35-c4457f014f51" providerId="ADAL" clId="{5F745688-88FB-406A-BE7A-190EA37A018D}" dt="2024-01-26T15:46:45.156" v="7"/>
        <pc:sldMkLst>
          <pc:docMk/>
          <pc:sldMk cId="2861532351" sldId="435"/>
        </pc:sldMkLst>
      </pc:sldChg>
      <pc:sldChg chg="del">
        <pc:chgData name="Inger Stenersen" userId="f9d90916-37d7-4a2c-af35-c4457f014f51" providerId="ADAL" clId="{5F745688-88FB-406A-BE7A-190EA37A018D}" dt="2024-01-26T15:46:37.422" v="6" actId="2696"/>
        <pc:sldMkLst>
          <pc:docMk/>
          <pc:sldMk cId="510024116" sldId="436"/>
        </pc:sldMkLst>
      </pc:sldChg>
      <pc:sldChg chg="add modNotesTx">
        <pc:chgData name="Inger Stenersen" userId="f9d90916-37d7-4a2c-af35-c4457f014f51" providerId="ADAL" clId="{5F745688-88FB-406A-BE7A-190EA37A018D}" dt="2024-01-28T21:18:59.071" v="4152" actId="20577"/>
        <pc:sldMkLst>
          <pc:docMk/>
          <pc:sldMk cId="1176759129" sldId="436"/>
        </pc:sldMkLst>
      </pc:sldChg>
      <pc:sldChg chg="del">
        <pc:chgData name="Inger Stenersen" userId="f9d90916-37d7-4a2c-af35-c4457f014f51" providerId="ADAL" clId="{5F745688-88FB-406A-BE7A-190EA37A018D}" dt="2024-01-26T15:46:37.422" v="6" actId="2696"/>
        <pc:sldMkLst>
          <pc:docMk/>
          <pc:sldMk cId="2252940871" sldId="437"/>
        </pc:sldMkLst>
      </pc:sldChg>
      <pc:sldChg chg="add">
        <pc:chgData name="Inger Stenersen" userId="f9d90916-37d7-4a2c-af35-c4457f014f51" providerId="ADAL" clId="{5F745688-88FB-406A-BE7A-190EA37A018D}" dt="2024-01-26T15:46:45.156" v="7"/>
        <pc:sldMkLst>
          <pc:docMk/>
          <pc:sldMk cId="2424747997" sldId="437"/>
        </pc:sldMkLst>
      </pc:sldChg>
      <pc:sldChg chg="modSp mod ord modNotesTx">
        <pc:chgData name="Inger Stenersen" userId="f9d90916-37d7-4a2c-af35-c4457f014f51" providerId="ADAL" clId="{5F745688-88FB-406A-BE7A-190EA37A018D}" dt="2024-01-28T21:08:54.110" v="3328" actId="20577"/>
        <pc:sldMkLst>
          <pc:docMk/>
          <pc:sldMk cId="3002517523" sldId="497"/>
        </pc:sldMkLst>
        <pc:spChg chg="mod">
          <ac:chgData name="Inger Stenersen" userId="f9d90916-37d7-4a2c-af35-c4457f014f51" providerId="ADAL" clId="{5F745688-88FB-406A-BE7A-190EA37A018D}" dt="2024-01-28T20:59:27.882" v="2692" actId="255"/>
          <ac:spMkLst>
            <pc:docMk/>
            <pc:sldMk cId="3002517523" sldId="497"/>
            <ac:spMk id="8195" creationId="{00000000-0000-0000-0000-000000000000}"/>
          </ac:spMkLst>
        </pc:spChg>
      </pc:sldChg>
      <pc:sldChg chg="add del mod ord modShow">
        <pc:chgData name="Inger Stenersen" userId="f9d90916-37d7-4a2c-af35-c4457f014f51" providerId="ADAL" clId="{5F745688-88FB-406A-BE7A-190EA37A018D}" dt="2024-01-30T08:33:17.551" v="4245" actId="729"/>
        <pc:sldMkLst>
          <pc:docMk/>
          <pc:sldMk cId="2078416364" sldId="513"/>
        </pc:sldMkLst>
      </pc:sldChg>
      <pc:sldChg chg="del">
        <pc:chgData name="Inger Stenersen" userId="f9d90916-37d7-4a2c-af35-c4457f014f51" providerId="ADAL" clId="{5F745688-88FB-406A-BE7A-190EA37A018D}" dt="2024-01-26T15:46:37.422" v="6" actId="2696"/>
        <pc:sldMkLst>
          <pc:docMk/>
          <pc:sldMk cId="595358530" sldId="514"/>
        </pc:sldMkLst>
      </pc:sldChg>
      <pc:sldChg chg="add">
        <pc:chgData name="Inger Stenersen" userId="f9d90916-37d7-4a2c-af35-c4457f014f51" providerId="ADAL" clId="{5F745688-88FB-406A-BE7A-190EA37A018D}" dt="2024-01-26T15:46:45.156" v="7"/>
        <pc:sldMkLst>
          <pc:docMk/>
          <pc:sldMk cId="601888880" sldId="514"/>
        </pc:sldMkLst>
      </pc:sldChg>
      <pc:sldChg chg="del ord">
        <pc:chgData name="Inger Stenersen" userId="f9d90916-37d7-4a2c-af35-c4457f014f51" providerId="ADAL" clId="{5F745688-88FB-406A-BE7A-190EA37A018D}" dt="2024-01-27T09:51:24.020" v="1392" actId="47"/>
        <pc:sldMkLst>
          <pc:docMk/>
          <pc:sldMk cId="2511885354" sldId="572"/>
        </pc:sldMkLst>
      </pc:sldChg>
      <pc:sldChg chg="modSp mod">
        <pc:chgData name="Inger Stenersen" userId="f9d90916-37d7-4a2c-af35-c4457f014f51" providerId="ADAL" clId="{5F745688-88FB-406A-BE7A-190EA37A018D}" dt="2024-01-27T09:05:44.520" v="37" actId="6549"/>
        <pc:sldMkLst>
          <pc:docMk/>
          <pc:sldMk cId="4161787301" sldId="578"/>
        </pc:sldMkLst>
        <pc:spChg chg="mod">
          <ac:chgData name="Inger Stenersen" userId="f9d90916-37d7-4a2c-af35-c4457f014f51" providerId="ADAL" clId="{5F745688-88FB-406A-BE7A-190EA37A018D}" dt="2024-01-27T09:05:44.520" v="37" actId="6549"/>
          <ac:spMkLst>
            <pc:docMk/>
            <pc:sldMk cId="4161787301" sldId="578"/>
            <ac:spMk id="3" creationId="{40EB3B8C-B603-4921-AB78-14F3BC4AAEB1}"/>
          </ac:spMkLst>
        </pc:spChg>
      </pc:sldChg>
      <pc:sldChg chg="add">
        <pc:chgData name="Inger Stenersen" userId="f9d90916-37d7-4a2c-af35-c4457f014f51" providerId="ADAL" clId="{5F745688-88FB-406A-BE7A-190EA37A018D}" dt="2024-01-26T15:46:45.156" v="7"/>
        <pc:sldMkLst>
          <pc:docMk/>
          <pc:sldMk cId="408844477" sldId="579"/>
        </pc:sldMkLst>
      </pc:sldChg>
      <pc:sldChg chg="del">
        <pc:chgData name="Inger Stenersen" userId="f9d90916-37d7-4a2c-af35-c4457f014f51" providerId="ADAL" clId="{5F745688-88FB-406A-BE7A-190EA37A018D}" dt="2024-01-26T15:46:37.422" v="6" actId="2696"/>
        <pc:sldMkLst>
          <pc:docMk/>
          <pc:sldMk cId="4123973260" sldId="579"/>
        </pc:sldMkLst>
      </pc:sldChg>
      <pc:sldChg chg="modNotesTx">
        <pc:chgData name="Inger Stenersen" userId="f9d90916-37d7-4a2c-af35-c4457f014f51" providerId="ADAL" clId="{5F745688-88FB-406A-BE7A-190EA37A018D}" dt="2024-01-28T20:49:39.498" v="1854" actId="20577"/>
        <pc:sldMkLst>
          <pc:docMk/>
          <pc:sldMk cId="2002196034" sldId="580"/>
        </pc:sldMkLst>
      </pc:sldChg>
      <pc:sldChg chg="mod modShow">
        <pc:chgData name="Inger Stenersen" userId="f9d90916-37d7-4a2c-af35-c4457f014f51" providerId="ADAL" clId="{5F745688-88FB-406A-BE7A-190EA37A018D}" dt="2024-01-30T08:33:04.320" v="4243" actId="729"/>
        <pc:sldMkLst>
          <pc:docMk/>
          <pc:sldMk cId="3258851186" sldId="585"/>
        </pc:sldMkLst>
      </pc:sldChg>
      <pc:sldChg chg="modSp add mod modShow">
        <pc:chgData name="Inger Stenersen" userId="f9d90916-37d7-4a2c-af35-c4457f014f51" providerId="ADAL" clId="{5F745688-88FB-406A-BE7A-190EA37A018D}" dt="2024-01-30T08:34:05.547" v="4253" actId="729"/>
        <pc:sldMkLst>
          <pc:docMk/>
          <pc:sldMk cId="4050379397" sldId="588"/>
        </pc:sldMkLst>
        <pc:spChg chg="mod">
          <ac:chgData name="Inger Stenersen" userId="f9d90916-37d7-4a2c-af35-c4457f014f51" providerId="ADAL" clId="{5F745688-88FB-406A-BE7A-190EA37A018D}" dt="2024-01-27T09:52:40.083" v="1423" actId="20577"/>
          <ac:spMkLst>
            <pc:docMk/>
            <pc:sldMk cId="4050379397" sldId="588"/>
            <ac:spMk id="2" creationId="{44E581C5-8FBE-4348-A9A0-2BDBF3F1B446}"/>
          </ac:spMkLst>
        </pc:spChg>
        <pc:spChg chg="mod">
          <ac:chgData name="Inger Stenersen" userId="f9d90916-37d7-4a2c-af35-c4457f014f51" providerId="ADAL" clId="{5F745688-88FB-406A-BE7A-190EA37A018D}" dt="2024-01-27T09:49:54.280" v="1389" actId="5793"/>
          <ac:spMkLst>
            <pc:docMk/>
            <pc:sldMk cId="4050379397" sldId="588"/>
            <ac:spMk id="3" creationId="{508C0B71-A050-45D0-941D-013B0F0E37BE}"/>
          </ac:spMkLst>
        </pc:spChg>
      </pc:sldChg>
      <pc:sldChg chg="del">
        <pc:chgData name="Inger Stenersen" userId="f9d90916-37d7-4a2c-af35-c4457f014f51" providerId="ADAL" clId="{5F745688-88FB-406A-BE7A-190EA37A018D}" dt="2024-01-26T15:46:12.288" v="0" actId="47"/>
        <pc:sldMkLst>
          <pc:docMk/>
          <pc:sldMk cId="1512598473" sldId="589"/>
        </pc:sldMkLst>
      </pc:sldChg>
      <pc:sldChg chg="del">
        <pc:chgData name="Inger Stenersen" userId="f9d90916-37d7-4a2c-af35-c4457f014f51" providerId="ADAL" clId="{5F745688-88FB-406A-BE7A-190EA37A018D}" dt="2024-01-26T15:46:12.755" v="1" actId="47"/>
        <pc:sldMkLst>
          <pc:docMk/>
          <pc:sldMk cId="3560843202" sldId="590"/>
        </pc:sldMkLst>
      </pc:sldChg>
      <pc:sldChg chg="del">
        <pc:chgData name="Inger Stenersen" userId="f9d90916-37d7-4a2c-af35-c4457f014f51" providerId="ADAL" clId="{5F745688-88FB-406A-BE7A-190EA37A018D}" dt="2024-01-26T15:46:13.305" v="2" actId="47"/>
        <pc:sldMkLst>
          <pc:docMk/>
          <pc:sldMk cId="2073432576" sldId="591"/>
        </pc:sldMkLst>
      </pc:sldChg>
      <pc:sldChg chg="del">
        <pc:chgData name="Inger Stenersen" userId="f9d90916-37d7-4a2c-af35-c4457f014f51" providerId="ADAL" clId="{5F745688-88FB-406A-BE7A-190EA37A018D}" dt="2024-01-26T15:46:14.007" v="3" actId="47"/>
        <pc:sldMkLst>
          <pc:docMk/>
          <pc:sldMk cId="2950219911" sldId="592"/>
        </pc:sldMkLst>
      </pc:sldChg>
      <pc:sldChg chg="del">
        <pc:chgData name="Inger Stenersen" userId="f9d90916-37d7-4a2c-af35-c4457f014f51" providerId="ADAL" clId="{5F745688-88FB-406A-BE7A-190EA37A018D}" dt="2024-01-26T15:46:15.889" v="4" actId="47"/>
        <pc:sldMkLst>
          <pc:docMk/>
          <pc:sldMk cId="2167798553" sldId="593"/>
        </pc:sldMkLst>
      </pc:sldChg>
      <pc:sldChg chg="del">
        <pc:chgData name="Inger Stenersen" userId="f9d90916-37d7-4a2c-af35-c4457f014f51" providerId="ADAL" clId="{5F745688-88FB-406A-BE7A-190EA37A018D}" dt="2024-01-26T15:46:17.694" v="5" actId="47"/>
        <pc:sldMkLst>
          <pc:docMk/>
          <pc:sldMk cId="662165812" sldId="594"/>
        </pc:sldMkLst>
      </pc:sldChg>
      <pc:sldChg chg="mod modShow">
        <pc:chgData name="Inger Stenersen" userId="f9d90916-37d7-4a2c-af35-c4457f014f51" providerId="ADAL" clId="{5F745688-88FB-406A-BE7A-190EA37A018D}" dt="2024-01-30T08:33:07.358" v="4244" actId="729"/>
        <pc:sldMkLst>
          <pc:docMk/>
          <pc:sldMk cId="224163627" sldId="595"/>
        </pc:sldMkLst>
      </pc:sldChg>
      <pc:sldChg chg="del">
        <pc:chgData name="Inger Stenersen" userId="f9d90916-37d7-4a2c-af35-c4457f014f51" providerId="ADAL" clId="{5F745688-88FB-406A-BE7A-190EA37A018D}" dt="2024-01-26T15:46:37.422" v="6" actId="2696"/>
        <pc:sldMkLst>
          <pc:docMk/>
          <pc:sldMk cId="2920557511" sldId="597"/>
        </pc:sldMkLst>
      </pc:sldChg>
      <pc:sldChg chg="add">
        <pc:chgData name="Inger Stenersen" userId="f9d90916-37d7-4a2c-af35-c4457f014f51" providerId="ADAL" clId="{5F745688-88FB-406A-BE7A-190EA37A018D}" dt="2024-01-26T15:46:45.156" v="7"/>
        <pc:sldMkLst>
          <pc:docMk/>
          <pc:sldMk cId="2935380293" sldId="597"/>
        </pc:sldMkLst>
      </pc:sldChg>
      <pc:sldChg chg="modSp add mod modShow">
        <pc:chgData name="Inger Stenersen" userId="f9d90916-37d7-4a2c-af35-c4457f014f51" providerId="ADAL" clId="{5F745688-88FB-406A-BE7A-190EA37A018D}" dt="2024-01-30T08:34:02.023" v="4252" actId="729"/>
        <pc:sldMkLst>
          <pc:docMk/>
          <pc:sldMk cId="1470618358" sldId="600"/>
        </pc:sldMkLst>
        <pc:spChg chg="mod">
          <ac:chgData name="Inger Stenersen" userId="f9d90916-37d7-4a2c-af35-c4457f014f51" providerId="ADAL" clId="{5F745688-88FB-406A-BE7A-190EA37A018D}" dt="2024-01-27T09:45:50.539" v="1088" actId="14100"/>
          <ac:spMkLst>
            <pc:docMk/>
            <pc:sldMk cId="1470618358" sldId="600"/>
            <ac:spMk id="2" creationId="{51102E8A-3B1D-BB0E-D260-6B0CE5562B61}"/>
          </ac:spMkLst>
        </pc:spChg>
        <pc:spChg chg="mod">
          <ac:chgData name="Inger Stenersen" userId="f9d90916-37d7-4a2c-af35-c4457f014f51" providerId="ADAL" clId="{5F745688-88FB-406A-BE7A-190EA37A018D}" dt="2024-01-27T09:49:19.985" v="1386" actId="20577"/>
          <ac:spMkLst>
            <pc:docMk/>
            <pc:sldMk cId="1470618358" sldId="600"/>
            <ac:spMk id="4" creationId="{EC67091D-B739-BB35-5F15-FE009073EB91}"/>
          </ac:spMkLst>
        </pc:spChg>
      </pc:sldChg>
      <pc:sldChg chg="add del mod modShow">
        <pc:chgData name="Inger Stenersen" userId="f9d90916-37d7-4a2c-af35-c4457f014f51" providerId="ADAL" clId="{5F745688-88FB-406A-BE7A-190EA37A018D}" dt="2024-01-30T08:33:52.635" v="4250" actId="729"/>
        <pc:sldMkLst>
          <pc:docMk/>
          <pc:sldMk cId="2249044127" sldId="601"/>
        </pc:sldMkLst>
      </pc:sldChg>
      <pc:sldChg chg="modSp add mod modShow">
        <pc:chgData name="Inger Stenersen" userId="f9d90916-37d7-4a2c-af35-c4457f014f51" providerId="ADAL" clId="{5F745688-88FB-406A-BE7A-190EA37A018D}" dt="2024-01-28T21:05:38.486" v="2924" actId="14100"/>
        <pc:sldMkLst>
          <pc:docMk/>
          <pc:sldMk cId="310160374" sldId="602"/>
        </pc:sldMkLst>
        <pc:spChg chg="mod">
          <ac:chgData name="Inger Stenersen" userId="f9d90916-37d7-4a2c-af35-c4457f014f51" providerId="ADAL" clId="{5F745688-88FB-406A-BE7A-190EA37A018D}" dt="2024-01-28T21:05:38.486" v="2924" actId="14100"/>
          <ac:spMkLst>
            <pc:docMk/>
            <pc:sldMk cId="310160374" sldId="602"/>
            <ac:spMk id="2" creationId="{44E581C5-8FBE-4348-A9A0-2BDBF3F1B446}"/>
          </ac:spMkLst>
        </pc:spChg>
      </pc:sldChg>
      <pc:sldChg chg="add mod modShow modNotesTx">
        <pc:chgData name="Inger Stenersen" userId="f9d90916-37d7-4a2c-af35-c4457f014f51" providerId="ADAL" clId="{5F745688-88FB-406A-BE7A-190EA37A018D}" dt="2024-01-30T08:33:58.986" v="4251" actId="729"/>
        <pc:sldMkLst>
          <pc:docMk/>
          <pc:sldMk cId="1365371351" sldId="608"/>
        </pc:sldMkLst>
      </pc:sldChg>
      <pc:sldChg chg="del">
        <pc:chgData name="Inger Stenersen" userId="f9d90916-37d7-4a2c-af35-c4457f014f51" providerId="ADAL" clId="{5F745688-88FB-406A-BE7A-190EA37A018D}" dt="2024-01-27T09:03:00.039" v="34" actId="2696"/>
        <pc:sldMkLst>
          <pc:docMk/>
          <pc:sldMk cId="11044943" sldId="616"/>
        </pc:sldMkLst>
      </pc:sldChg>
      <pc:sldChg chg="add">
        <pc:chgData name="Inger Stenersen" userId="f9d90916-37d7-4a2c-af35-c4457f014f51" providerId="ADAL" clId="{5F745688-88FB-406A-BE7A-190EA37A018D}" dt="2024-01-27T09:03:06.022" v="35"/>
        <pc:sldMkLst>
          <pc:docMk/>
          <pc:sldMk cId="3040522284" sldId="616"/>
        </pc:sldMkLst>
      </pc:sldChg>
      <pc:sldChg chg="del">
        <pc:chgData name="Inger Stenersen" userId="f9d90916-37d7-4a2c-af35-c4457f014f51" providerId="ADAL" clId="{5F745688-88FB-406A-BE7A-190EA37A018D}" dt="2024-01-27T09:03:00.039" v="34" actId="2696"/>
        <pc:sldMkLst>
          <pc:docMk/>
          <pc:sldMk cId="382433333" sldId="617"/>
        </pc:sldMkLst>
      </pc:sldChg>
      <pc:sldChg chg="add">
        <pc:chgData name="Inger Stenersen" userId="f9d90916-37d7-4a2c-af35-c4457f014f51" providerId="ADAL" clId="{5F745688-88FB-406A-BE7A-190EA37A018D}" dt="2024-01-27T09:03:06.022" v="35"/>
        <pc:sldMkLst>
          <pc:docMk/>
          <pc:sldMk cId="1569357532" sldId="617"/>
        </pc:sldMkLst>
      </pc:sldChg>
      <pc:sldChg chg="add">
        <pc:chgData name="Inger Stenersen" userId="f9d90916-37d7-4a2c-af35-c4457f014f51" providerId="ADAL" clId="{5F745688-88FB-406A-BE7A-190EA37A018D}" dt="2024-01-27T09:03:06.022" v="35"/>
        <pc:sldMkLst>
          <pc:docMk/>
          <pc:sldMk cId="2673766018" sldId="618"/>
        </pc:sldMkLst>
      </pc:sldChg>
      <pc:sldChg chg="del">
        <pc:chgData name="Inger Stenersen" userId="f9d90916-37d7-4a2c-af35-c4457f014f51" providerId="ADAL" clId="{5F745688-88FB-406A-BE7A-190EA37A018D}" dt="2024-01-27T09:03:00.039" v="34" actId="2696"/>
        <pc:sldMkLst>
          <pc:docMk/>
          <pc:sldMk cId="3023627863" sldId="618"/>
        </pc:sldMkLst>
      </pc:sldChg>
      <pc:sldChg chg="del">
        <pc:chgData name="Inger Stenersen" userId="f9d90916-37d7-4a2c-af35-c4457f014f51" providerId="ADAL" clId="{5F745688-88FB-406A-BE7A-190EA37A018D}" dt="2024-01-27T09:03:00.039" v="34" actId="2696"/>
        <pc:sldMkLst>
          <pc:docMk/>
          <pc:sldMk cId="1260047638" sldId="619"/>
        </pc:sldMkLst>
      </pc:sldChg>
      <pc:sldChg chg="add">
        <pc:chgData name="Inger Stenersen" userId="f9d90916-37d7-4a2c-af35-c4457f014f51" providerId="ADAL" clId="{5F745688-88FB-406A-BE7A-190EA37A018D}" dt="2024-01-27T09:03:06.022" v="35"/>
        <pc:sldMkLst>
          <pc:docMk/>
          <pc:sldMk cId="3805923680" sldId="619"/>
        </pc:sldMkLst>
      </pc:sldChg>
      <pc:sldChg chg="del">
        <pc:chgData name="Inger Stenersen" userId="f9d90916-37d7-4a2c-af35-c4457f014f51" providerId="ADAL" clId="{5F745688-88FB-406A-BE7A-190EA37A018D}" dt="2024-01-27T09:03:00.039" v="34" actId="2696"/>
        <pc:sldMkLst>
          <pc:docMk/>
          <pc:sldMk cId="3354452285" sldId="625"/>
        </pc:sldMkLst>
      </pc:sldChg>
      <pc:sldChg chg="add">
        <pc:chgData name="Inger Stenersen" userId="f9d90916-37d7-4a2c-af35-c4457f014f51" providerId="ADAL" clId="{5F745688-88FB-406A-BE7A-190EA37A018D}" dt="2024-01-27T09:03:06.022" v="35"/>
        <pc:sldMkLst>
          <pc:docMk/>
          <pc:sldMk cId="3483739198" sldId="625"/>
        </pc:sldMkLst>
      </pc:sldChg>
      <pc:sldChg chg="add">
        <pc:chgData name="Inger Stenersen" userId="f9d90916-37d7-4a2c-af35-c4457f014f51" providerId="ADAL" clId="{5F745688-88FB-406A-BE7A-190EA37A018D}" dt="2024-01-27T09:03:06.022" v="35"/>
        <pc:sldMkLst>
          <pc:docMk/>
          <pc:sldMk cId="2311730843" sldId="629"/>
        </pc:sldMkLst>
      </pc:sldChg>
      <pc:sldChg chg="del">
        <pc:chgData name="Inger Stenersen" userId="f9d90916-37d7-4a2c-af35-c4457f014f51" providerId="ADAL" clId="{5F745688-88FB-406A-BE7A-190EA37A018D}" dt="2024-01-27T09:03:00.039" v="34" actId="2696"/>
        <pc:sldMkLst>
          <pc:docMk/>
          <pc:sldMk cId="3042427308" sldId="629"/>
        </pc:sldMkLst>
      </pc:sldChg>
      <pc:sldChg chg="del">
        <pc:chgData name="Inger Stenersen" userId="f9d90916-37d7-4a2c-af35-c4457f014f51" providerId="ADAL" clId="{5F745688-88FB-406A-BE7A-190EA37A018D}" dt="2024-01-27T09:03:00.039" v="34" actId="2696"/>
        <pc:sldMkLst>
          <pc:docMk/>
          <pc:sldMk cId="1909084338" sldId="632"/>
        </pc:sldMkLst>
      </pc:sldChg>
      <pc:sldChg chg="add modNotesTx">
        <pc:chgData name="Inger Stenersen" userId="f9d90916-37d7-4a2c-af35-c4457f014f51" providerId="ADAL" clId="{5F745688-88FB-406A-BE7A-190EA37A018D}" dt="2024-01-28T21:04:35.637" v="2912" actId="20577"/>
        <pc:sldMkLst>
          <pc:docMk/>
          <pc:sldMk cId="2527714415" sldId="632"/>
        </pc:sldMkLst>
      </pc:sldChg>
      <pc:sldChg chg="del">
        <pc:chgData name="Inger Stenersen" userId="f9d90916-37d7-4a2c-af35-c4457f014f51" providerId="ADAL" clId="{5F745688-88FB-406A-BE7A-190EA37A018D}" dt="2024-01-27T09:03:00.039" v="34" actId="2696"/>
        <pc:sldMkLst>
          <pc:docMk/>
          <pc:sldMk cId="299665200" sldId="635"/>
        </pc:sldMkLst>
      </pc:sldChg>
      <pc:sldChg chg="add">
        <pc:chgData name="Inger Stenersen" userId="f9d90916-37d7-4a2c-af35-c4457f014f51" providerId="ADAL" clId="{5F745688-88FB-406A-BE7A-190EA37A018D}" dt="2024-01-27T09:03:06.022" v="35"/>
        <pc:sldMkLst>
          <pc:docMk/>
          <pc:sldMk cId="1254343629" sldId="635"/>
        </pc:sldMkLst>
      </pc:sldChg>
      <pc:sldChg chg="modNotesTx">
        <pc:chgData name="Inger Stenersen" userId="f9d90916-37d7-4a2c-af35-c4457f014f51" providerId="ADAL" clId="{5F745688-88FB-406A-BE7A-190EA37A018D}" dt="2024-01-28T21:06:16.661" v="2939" actId="20577"/>
        <pc:sldMkLst>
          <pc:docMk/>
          <pc:sldMk cId="367565637" sldId="636"/>
        </pc:sldMkLst>
      </pc:sldChg>
      <pc:sldChg chg="add del mod modShow">
        <pc:chgData name="Inger Stenersen" userId="f9d90916-37d7-4a2c-af35-c4457f014f51" providerId="ADAL" clId="{5F745688-88FB-406A-BE7A-190EA37A018D}" dt="2024-01-30T08:33:39.888" v="4247" actId="729"/>
        <pc:sldMkLst>
          <pc:docMk/>
          <pc:sldMk cId="4050837189" sldId="637"/>
        </pc:sldMkLst>
      </pc:sldChg>
      <pc:sldChg chg="add del mod modShow">
        <pc:chgData name="Inger Stenersen" userId="f9d90916-37d7-4a2c-af35-c4457f014f51" providerId="ADAL" clId="{5F745688-88FB-406A-BE7A-190EA37A018D}" dt="2024-01-30T08:33:43.590" v="4248" actId="729"/>
        <pc:sldMkLst>
          <pc:docMk/>
          <pc:sldMk cId="1863122168" sldId="638"/>
        </pc:sldMkLst>
      </pc:sldChg>
      <pc:sldChg chg="addSp new mod modNotesTx">
        <pc:chgData name="Inger Stenersen" userId="f9d90916-37d7-4a2c-af35-c4457f014f51" providerId="ADAL" clId="{5F745688-88FB-406A-BE7A-190EA37A018D}" dt="2024-01-28T21:07:19.312" v="3055" actId="20577"/>
        <pc:sldMkLst>
          <pc:docMk/>
          <pc:sldMk cId="2012543999" sldId="641"/>
        </pc:sldMkLst>
        <pc:picChg chg="add">
          <ac:chgData name="Inger Stenersen" userId="f9d90916-37d7-4a2c-af35-c4457f014f51" providerId="ADAL" clId="{5F745688-88FB-406A-BE7A-190EA37A018D}" dt="2024-01-27T08:54:53.562" v="9" actId="22"/>
          <ac:picMkLst>
            <pc:docMk/>
            <pc:sldMk cId="2012543999" sldId="641"/>
            <ac:picMk id="5" creationId="{DF5DE41A-B66C-249C-3F49-A312BC57EE4A}"/>
          </ac:picMkLst>
        </pc:picChg>
      </pc:sldChg>
      <pc:sldChg chg="addSp new mod modNotesTx">
        <pc:chgData name="Inger Stenersen" userId="f9d90916-37d7-4a2c-af35-c4457f014f51" providerId="ADAL" clId="{5F745688-88FB-406A-BE7A-190EA37A018D}" dt="2024-01-28T21:07:54.850" v="3182" actId="20577"/>
        <pc:sldMkLst>
          <pc:docMk/>
          <pc:sldMk cId="1849029085" sldId="642"/>
        </pc:sldMkLst>
        <pc:picChg chg="add">
          <ac:chgData name="Inger Stenersen" userId="f9d90916-37d7-4a2c-af35-c4457f014f51" providerId="ADAL" clId="{5F745688-88FB-406A-BE7A-190EA37A018D}" dt="2024-01-27T08:56:11.679" v="11" actId="22"/>
          <ac:picMkLst>
            <pc:docMk/>
            <pc:sldMk cId="1849029085" sldId="642"/>
            <ac:picMk id="3" creationId="{30ADD653-3573-3E47-97C0-D8B4BFCBA97F}"/>
          </ac:picMkLst>
        </pc:picChg>
      </pc:sldChg>
      <pc:sldChg chg="add ord">
        <pc:chgData name="Inger Stenersen" userId="f9d90916-37d7-4a2c-af35-c4457f014f51" providerId="ADAL" clId="{5F745688-88FB-406A-BE7A-190EA37A018D}" dt="2024-01-27T09:00:36.781" v="21" actId="20578"/>
        <pc:sldMkLst>
          <pc:docMk/>
          <pc:sldMk cId="3494872212" sldId="643"/>
        </pc:sldMkLst>
      </pc:sldChg>
      <pc:sldChg chg="modSp new mod">
        <pc:chgData name="Inger Stenersen" userId="f9d90916-37d7-4a2c-af35-c4457f014f51" providerId="ADAL" clId="{5F745688-88FB-406A-BE7A-190EA37A018D}" dt="2024-01-27T09:17:55.994" v="362" actId="313"/>
        <pc:sldMkLst>
          <pc:docMk/>
          <pc:sldMk cId="3613766094" sldId="644"/>
        </pc:sldMkLst>
        <pc:spChg chg="mod">
          <ac:chgData name="Inger Stenersen" userId="f9d90916-37d7-4a2c-af35-c4457f014f51" providerId="ADAL" clId="{5F745688-88FB-406A-BE7A-190EA37A018D}" dt="2024-01-27T09:15:40.757" v="357" actId="14100"/>
          <ac:spMkLst>
            <pc:docMk/>
            <pc:sldMk cId="3613766094" sldId="644"/>
            <ac:spMk id="2" creationId="{2E2B80C0-4851-7868-B6E8-2B906845B380}"/>
          </ac:spMkLst>
        </pc:spChg>
        <pc:spChg chg="mod">
          <ac:chgData name="Inger Stenersen" userId="f9d90916-37d7-4a2c-af35-c4457f014f51" providerId="ADAL" clId="{5F745688-88FB-406A-BE7A-190EA37A018D}" dt="2024-01-27T09:17:55.994" v="362" actId="313"/>
          <ac:spMkLst>
            <pc:docMk/>
            <pc:sldMk cId="3613766094" sldId="644"/>
            <ac:spMk id="3" creationId="{A60B7CBD-3C13-33AE-6B37-BF42594E294B}"/>
          </ac:spMkLst>
        </pc:spChg>
      </pc:sldChg>
      <pc:sldChg chg="new del">
        <pc:chgData name="Inger Stenersen" userId="f9d90916-37d7-4a2c-af35-c4457f014f51" providerId="ADAL" clId="{5F745688-88FB-406A-BE7A-190EA37A018D}" dt="2024-01-27T09:29:32.798" v="1031" actId="47"/>
        <pc:sldMkLst>
          <pc:docMk/>
          <pc:sldMk cId="984484916" sldId="645"/>
        </pc:sldMkLst>
      </pc:sldChg>
      <pc:sldChg chg="modSp new mod ord modShow">
        <pc:chgData name="Inger Stenersen" userId="f9d90916-37d7-4a2c-af35-c4457f014f51" providerId="ADAL" clId="{5F745688-88FB-406A-BE7A-190EA37A018D}" dt="2024-01-30T08:33:35.732" v="4246" actId="729"/>
        <pc:sldMkLst>
          <pc:docMk/>
          <pc:sldMk cId="2310780046" sldId="646"/>
        </pc:sldMkLst>
        <pc:spChg chg="mod">
          <ac:chgData name="Inger Stenersen" userId="f9d90916-37d7-4a2c-af35-c4457f014f51" providerId="ADAL" clId="{5F745688-88FB-406A-BE7A-190EA37A018D}" dt="2024-01-27T09:23:51.502" v="763" actId="14100"/>
          <ac:spMkLst>
            <pc:docMk/>
            <pc:sldMk cId="2310780046" sldId="646"/>
            <ac:spMk id="2" creationId="{B04486B4-4F16-48F0-AA9A-3316F7CA22A8}"/>
          </ac:spMkLst>
        </pc:spChg>
        <pc:spChg chg="mod">
          <ac:chgData name="Inger Stenersen" userId="f9d90916-37d7-4a2c-af35-c4457f014f51" providerId="ADAL" clId="{5F745688-88FB-406A-BE7A-190EA37A018D}" dt="2024-01-28T21:20:51.942" v="4240" actId="20577"/>
          <ac:spMkLst>
            <pc:docMk/>
            <pc:sldMk cId="2310780046" sldId="646"/>
            <ac:spMk id="3" creationId="{F3F00FCC-11E9-413D-F342-080BC447E5D8}"/>
          </ac:spMkLst>
        </pc:spChg>
      </pc:sldChg>
      <pc:sldChg chg="modSp new mod modShow">
        <pc:chgData name="Inger Stenersen" userId="f9d90916-37d7-4a2c-af35-c4457f014f51" providerId="ADAL" clId="{5F745688-88FB-406A-BE7A-190EA37A018D}" dt="2024-01-30T08:32:54.998" v="4242" actId="729"/>
        <pc:sldMkLst>
          <pc:docMk/>
          <pc:sldMk cId="761462903" sldId="647"/>
        </pc:sldMkLst>
        <pc:spChg chg="mod">
          <ac:chgData name="Inger Stenersen" userId="f9d90916-37d7-4a2c-af35-c4457f014f51" providerId="ADAL" clId="{5F745688-88FB-406A-BE7A-190EA37A018D}" dt="2024-01-28T20:55:45.989" v="2058" actId="14100"/>
          <ac:spMkLst>
            <pc:docMk/>
            <pc:sldMk cId="761462903" sldId="647"/>
            <ac:spMk id="2" creationId="{D0B9E54D-0545-469E-233F-B8DEFC2D4074}"/>
          </ac:spMkLst>
        </pc:spChg>
        <pc:spChg chg="mod">
          <ac:chgData name="Inger Stenersen" userId="f9d90916-37d7-4a2c-af35-c4457f014f51" providerId="ADAL" clId="{5F745688-88FB-406A-BE7A-190EA37A018D}" dt="2024-01-28T20:55:49.138" v="2059" actId="14100"/>
          <ac:spMkLst>
            <pc:docMk/>
            <pc:sldMk cId="761462903" sldId="647"/>
            <ac:spMk id="3" creationId="{1BC320E9-C785-0319-503D-9D51835968F8}"/>
          </ac:spMkLst>
        </pc:spChg>
      </pc:sldChg>
      <pc:sldChg chg="modSp new del mod ord">
        <pc:chgData name="Inger Stenersen" userId="f9d90916-37d7-4a2c-af35-c4457f014f51" providerId="ADAL" clId="{5F745688-88FB-406A-BE7A-190EA37A018D}" dt="2024-01-27T09:44:56.685" v="1069" actId="47"/>
        <pc:sldMkLst>
          <pc:docMk/>
          <pc:sldMk cId="3861381999" sldId="647"/>
        </pc:sldMkLst>
        <pc:spChg chg="mod">
          <ac:chgData name="Inger Stenersen" userId="f9d90916-37d7-4a2c-af35-c4457f014f51" providerId="ADAL" clId="{5F745688-88FB-406A-BE7A-190EA37A018D}" dt="2024-01-27T09:32:13.871" v="1061" actId="207"/>
          <ac:spMkLst>
            <pc:docMk/>
            <pc:sldMk cId="3861381999" sldId="647"/>
            <ac:spMk id="2" creationId="{4EA02B65-F8B6-939D-7EC6-AEF96297E9D2}"/>
          </ac:spMkLst>
        </pc:spChg>
      </pc:sldChg>
      <pc:sldChg chg="add del">
        <pc:chgData name="Inger Stenersen" userId="f9d90916-37d7-4a2c-af35-c4457f014f51" providerId="ADAL" clId="{5F745688-88FB-406A-BE7A-190EA37A018D}" dt="2024-01-27T09:40:57.396" v="1064"/>
        <pc:sldMkLst>
          <pc:docMk/>
          <pc:sldMk cId="2115831499" sldId="648"/>
        </pc:sldMkLst>
      </pc:sldChg>
    </pc:docChg>
  </pc:docChgLst>
  <pc:docChgLst>
    <pc:chgData name="Inger Stenersen" userId="f9d90916-37d7-4a2c-af35-c4457f014f51" providerId="ADAL" clId="{FFFE7727-106C-4758-88C5-01A75DE1B8EA}"/>
    <pc:docChg chg="undo custSel addSld delSld modSld sldOrd">
      <pc:chgData name="Inger Stenersen" userId="f9d90916-37d7-4a2c-af35-c4457f014f51" providerId="ADAL" clId="{FFFE7727-106C-4758-88C5-01A75DE1B8EA}" dt="2023-11-17T09:08:25.386" v="180"/>
      <pc:docMkLst>
        <pc:docMk/>
      </pc:docMkLst>
      <pc:sldChg chg="add">
        <pc:chgData name="Inger Stenersen" userId="f9d90916-37d7-4a2c-af35-c4457f014f51" providerId="ADAL" clId="{FFFE7727-106C-4758-88C5-01A75DE1B8EA}" dt="2023-11-09T15:17:18.842" v="41"/>
        <pc:sldMkLst>
          <pc:docMk/>
          <pc:sldMk cId="1720093776" sldId="397"/>
        </pc:sldMkLst>
      </pc:sldChg>
      <pc:sldChg chg="del">
        <pc:chgData name="Inger Stenersen" userId="f9d90916-37d7-4a2c-af35-c4457f014f51" providerId="ADAL" clId="{FFFE7727-106C-4758-88C5-01A75DE1B8EA}" dt="2023-11-09T15:12:21.307" v="2" actId="47"/>
        <pc:sldMkLst>
          <pc:docMk/>
          <pc:sldMk cId="1686940382" sldId="416"/>
        </pc:sldMkLst>
      </pc:sldChg>
      <pc:sldChg chg="del">
        <pc:chgData name="Inger Stenersen" userId="f9d90916-37d7-4a2c-af35-c4457f014f51" providerId="ADAL" clId="{FFFE7727-106C-4758-88C5-01A75DE1B8EA}" dt="2023-11-09T15:12:17.282" v="1" actId="47"/>
        <pc:sldMkLst>
          <pc:docMk/>
          <pc:sldMk cId="3794069103" sldId="423"/>
        </pc:sldMkLst>
      </pc:sldChg>
      <pc:sldChg chg="del">
        <pc:chgData name="Inger Stenersen" userId="f9d90916-37d7-4a2c-af35-c4457f014f51" providerId="ADAL" clId="{FFFE7727-106C-4758-88C5-01A75DE1B8EA}" dt="2023-11-09T15:14:05.702" v="11" actId="47"/>
        <pc:sldMkLst>
          <pc:docMk/>
          <pc:sldMk cId="2218367224" sldId="438"/>
        </pc:sldMkLst>
      </pc:sldChg>
      <pc:sldChg chg="del">
        <pc:chgData name="Inger Stenersen" userId="f9d90916-37d7-4a2c-af35-c4457f014f51" providerId="ADAL" clId="{FFFE7727-106C-4758-88C5-01A75DE1B8EA}" dt="2023-11-09T15:14:06.392" v="12" actId="47"/>
        <pc:sldMkLst>
          <pc:docMk/>
          <pc:sldMk cId="2337357943" sldId="439"/>
        </pc:sldMkLst>
      </pc:sldChg>
      <pc:sldChg chg="del">
        <pc:chgData name="Inger Stenersen" userId="f9d90916-37d7-4a2c-af35-c4457f014f51" providerId="ADAL" clId="{FFFE7727-106C-4758-88C5-01A75DE1B8EA}" dt="2023-11-09T15:15:22.701" v="31" actId="47"/>
        <pc:sldMkLst>
          <pc:docMk/>
          <pc:sldMk cId="606056685" sldId="496"/>
        </pc:sldMkLst>
      </pc:sldChg>
      <pc:sldChg chg="del">
        <pc:chgData name="Inger Stenersen" userId="f9d90916-37d7-4a2c-af35-c4457f014f51" providerId="ADAL" clId="{FFFE7727-106C-4758-88C5-01A75DE1B8EA}" dt="2023-11-09T15:15:23.695" v="32" actId="47"/>
        <pc:sldMkLst>
          <pc:docMk/>
          <pc:sldMk cId="292483117" sldId="499"/>
        </pc:sldMkLst>
      </pc:sldChg>
      <pc:sldChg chg="ord">
        <pc:chgData name="Inger Stenersen" userId="f9d90916-37d7-4a2c-af35-c4457f014f51" providerId="ADAL" clId="{FFFE7727-106C-4758-88C5-01A75DE1B8EA}" dt="2023-11-17T07:45:33.941" v="178"/>
        <pc:sldMkLst>
          <pc:docMk/>
          <pc:sldMk cId="2078416364" sldId="513"/>
        </pc:sldMkLst>
      </pc:sldChg>
      <pc:sldChg chg="del">
        <pc:chgData name="Inger Stenersen" userId="f9d90916-37d7-4a2c-af35-c4457f014f51" providerId="ADAL" clId="{FFFE7727-106C-4758-88C5-01A75DE1B8EA}" dt="2023-11-09T15:15:18.485" v="29" actId="47"/>
        <pc:sldMkLst>
          <pc:docMk/>
          <pc:sldMk cId="3463098786" sldId="560"/>
        </pc:sldMkLst>
      </pc:sldChg>
      <pc:sldChg chg="del">
        <pc:chgData name="Inger Stenersen" userId="f9d90916-37d7-4a2c-af35-c4457f014f51" providerId="ADAL" clId="{FFFE7727-106C-4758-88C5-01A75DE1B8EA}" dt="2023-11-09T15:15:17.846" v="28" actId="47"/>
        <pc:sldMkLst>
          <pc:docMk/>
          <pc:sldMk cId="778535515" sldId="562"/>
        </pc:sldMkLst>
      </pc:sldChg>
      <pc:sldChg chg="del">
        <pc:chgData name="Inger Stenersen" userId="f9d90916-37d7-4a2c-af35-c4457f014f51" providerId="ADAL" clId="{FFFE7727-106C-4758-88C5-01A75DE1B8EA}" dt="2023-11-09T15:36:59.263" v="162" actId="2696"/>
        <pc:sldMkLst>
          <pc:docMk/>
          <pc:sldMk cId="1317311849" sldId="572"/>
        </pc:sldMkLst>
      </pc:sldChg>
      <pc:sldChg chg="add">
        <pc:chgData name="Inger Stenersen" userId="f9d90916-37d7-4a2c-af35-c4457f014f51" providerId="ADAL" clId="{FFFE7727-106C-4758-88C5-01A75DE1B8EA}" dt="2023-11-09T15:37:04.463" v="163"/>
        <pc:sldMkLst>
          <pc:docMk/>
          <pc:sldMk cId="2511885354" sldId="572"/>
        </pc:sldMkLst>
      </pc:sldChg>
      <pc:sldChg chg="del">
        <pc:chgData name="Inger Stenersen" userId="f9d90916-37d7-4a2c-af35-c4457f014f51" providerId="ADAL" clId="{FFFE7727-106C-4758-88C5-01A75DE1B8EA}" dt="2023-11-09T15:15:19.525" v="30" actId="47"/>
        <pc:sldMkLst>
          <pc:docMk/>
          <pc:sldMk cId="1283471499" sldId="576"/>
        </pc:sldMkLst>
      </pc:sldChg>
      <pc:sldChg chg="del">
        <pc:chgData name="Inger Stenersen" userId="f9d90916-37d7-4a2c-af35-c4457f014f51" providerId="ADAL" clId="{FFFE7727-106C-4758-88C5-01A75DE1B8EA}" dt="2023-11-09T15:15:15.307" v="27" actId="47"/>
        <pc:sldMkLst>
          <pc:docMk/>
          <pc:sldMk cId="2798571452" sldId="577"/>
        </pc:sldMkLst>
      </pc:sldChg>
      <pc:sldChg chg="ord">
        <pc:chgData name="Inger Stenersen" userId="f9d90916-37d7-4a2c-af35-c4457f014f51" providerId="ADAL" clId="{FFFE7727-106C-4758-88C5-01A75DE1B8EA}" dt="2023-11-09T15:35:02.576" v="151"/>
        <pc:sldMkLst>
          <pc:docMk/>
          <pc:sldMk cId="2002196034" sldId="580"/>
        </pc:sldMkLst>
      </pc:sldChg>
      <pc:sldChg chg="del">
        <pc:chgData name="Inger Stenersen" userId="f9d90916-37d7-4a2c-af35-c4457f014f51" providerId="ADAL" clId="{FFFE7727-106C-4758-88C5-01A75DE1B8EA}" dt="2023-11-09T15:12:25.671" v="4" actId="47"/>
        <pc:sldMkLst>
          <pc:docMk/>
          <pc:sldMk cId="3104989037" sldId="581"/>
        </pc:sldMkLst>
      </pc:sldChg>
      <pc:sldChg chg="ord">
        <pc:chgData name="Inger Stenersen" userId="f9d90916-37d7-4a2c-af35-c4457f014f51" providerId="ADAL" clId="{FFFE7727-106C-4758-88C5-01A75DE1B8EA}" dt="2023-11-17T09:08:25.386" v="180"/>
        <pc:sldMkLst>
          <pc:docMk/>
          <pc:sldMk cId="2269556778" sldId="583"/>
        </pc:sldMkLst>
      </pc:sldChg>
      <pc:sldChg chg="add del mod modShow">
        <pc:chgData name="Inger Stenersen" userId="f9d90916-37d7-4a2c-af35-c4457f014f51" providerId="ADAL" clId="{FFFE7727-106C-4758-88C5-01A75DE1B8EA}" dt="2023-11-09T15:36:25.287" v="160" actId="729"/>
        <pc:sldMkLst>
          <pc:docMk/>
          <pc:sldMk cId="3258851186" sldId="585"/>
        </pc:sldMkLst>
      </pc:sldChg>
      <pc:sldChg chg="del">
        <pc:chgData name="Inger Stenersen" userId="f9d90916-37d7-4a2c-af35-c4457f014f51" providerId="ADAL" clId="{FFFE7727-106C-4758-88C5-01A75DE1B8EA}" dt="2023-11-09T15:15:54.271" v="36" actId="47"/>
        <pc:sldMkLst>
          <pc:docMk/>
          <pc:sldMk cId="2395073572" sldId="588"/>
        </pc:sldMkLst>
      </pc:sldChg>
      <pc:sldChg chg="add">
        <pc:chgData name="Inger Stenersen" userId="f9d90916-37d7-4a2c-af35-c4457f014f51" providerId="ADAL" clId="{FFFE7727-106C-4758-88C5-01A75DE1B8EA}" dt="2023-11-09T15:37:04.463" v="163"/>
        <pc:sldMkLst>
          <pc:docMk/>
          <pc:sldMk cId="1512598473" sldId="589"/>
        </pc:sldMkLst>
      </pc:sldChg>
      <pc:sldChg chg="del ord">
        <pc:chgData name="Inger Stenersen" userId="f9d90916-37d7-4a2c-af35-c4457f014f51" providerId="ADAL" clId="{FFFE7727-106C-4758-88C5-01A75DE1B8EA}" dt="2023-11-09T15:36:59.263" v="162" actId="2696"/>
        <pc:sldMkLst>
          <pc:docMk/>
          <pc:sldMk cId="1819827565" sldId="589"/>
        </pc:sldMkLst>
      </pc:sldChg>
      <pc:sldChg chg="add">
        <pc:chgData name="Inger Stenersen" userId="f9d90916-37d7-4a2c-af35-c4457f014f51" providerId="ADAL" clId="{FFFE7727-106C-4758-88C5-01A75DE1B8EA}" dt="2023-11-09T15:37:04.463" v="163"/>
        <pc:sldMkLst>
          <pc:docMk/>
          <pc:sldMk cId="3560843202" sldId="590"/>
        </pc:sldMkLst>
      </pc:sldChg>
      <pc:sldChg chg="del">
        <pc:chgData name="Inger Stenersen" userId="f9d90916-37d7-4a2c-af35-c4457f014f51" providerId="ADAL" clId="{FFFE7727-106C-4758-88C5-01A75DE1B8EA}" dt="2023-11-09T15:36:59.263" v="162" actId="2696"/>
        <pc:sldMkLst>
          <pc:docMk/>
          <pc:sldMk cId="3881040759" sldId="590"/>
        </pc:sldMkLst>
      </pc:sldChg>
      <pc:sldChg chg="add">
        <pc:chgData name="Inger Stenersen" userId="f9d90916-37d7-4a2c-af35-c4457f014f51" providerId="ADAL" clId="{FFFE7727-106C-4758-88C5-01A75DE1B8EA}" dt="2023-11-09T15:37:04.463" v="163"/>
        <pc:sldMkLst>
          <pc:docMk/>
          <pc:sldMk cId="2073432576" sldId="591"/>
        </pc:sldMkLst>
      </pc:sldChg>
      <pc:sldChg chg="del">
        <pc:chgData name="Inger Stenersen" userId="f9d90916-37d7-4a2c-af35-c4457f014f51" providerId="ADAL" clId="{FFFE7727-106C-4758-88C5-01A75DE1B8EA}" dt="2023-11-09T15:36:59.263" v="162" actId="2696"/>
        <pc:sldMkLst>
          <pc:docMk/>
          <pc:sldMk cId="3905625200" sldId="591"/>
        </pc:sldMkLst>
      </pc:sldChg>
      <pc:sldChg chg="del">
        <pc:chgData name="Inger Stenersen" userId="f9d90916-37d7-4a2c-af35-c4457f014f51" providerId="ADAL" clId="{FFFE7727-106C-4758-88C5-01A75DE1B8EA}" dt="2023-11-09T15:36:59.263" v="162" actId="2696"/>
        <pc:sldMkLst>
          <pc:docMk/>
          <pc:sldMk cId="508915686" sldId="592"/>
        </pc:sldMkLst>
      </pc:sldChg>
      <pc:sldChg chg="add">
        <pc:chgData name="Inger Stenersen" userId="f9d90916-37d7-4a2c-af35-c4457f014f51" providerId="ADAL" clId="{FFFE7727-106C-4758-88C5-01A75DE1B8EA}" dt="2023-11-09T15:37:04.463" v="163"/>
        <pc:sldMkLst>
          <pc:docMk/>
          <pc:sldMk cId="2950219911" sldId="592"/>
        </pc:sldMkLst>
      </pc:sldChg>
      <pc:sldChg chg="add">
        <pc:chgData name="Inger Stenersen" userId="f9d90916-37d7-4a2c-af35-c4457f014f51" providerId="ADAL" clId="{FFFE7727-106C-4758-88C5-01A75DE1B8EA}" dt="2023-11-09T15:37:04.463" v="163"/>
        <pc:sldMkLst>
          <pc:docMk/>
          <pc:sldMk cId="2167798553" sldId="593"/>
        </pc:sldMkLst>
      </pc:sldChg>
      <pc:sldChg chg="del">
        <pc:chgData name="Inger Stenersen" userId="f9d90916-37d7-4a2c-af35-c4457f014f51" providerId="ADAL" clId="{FFFE7727-106C-4758-88C5-01A75DE1B8EA}" dt="2023-11-09T15:36:59.263" v="162" actId="2696"/>
        <pc:sldMkLst>
          <pc:docMk/>
          <pc:sldMk cId="3190893965" sldId="593"/>
        </pc:sldMkLst>
      </pc:sldChg>
      <pc:sldChg chg="add">
        <pc:chgData name="Inger Stenersen" userId="f9d90916-37d7-4a2c-af35-c4457f014f51" providerId="ADAL" clId="{FFFE7727-106C-4758-88C5-01A75DE1B8EA}" dt="2023-11-09T15:37:04.463" v="163"/>
        <pc:sldMkLst>
          <pc:docMk/>
          <pc:sldMk cId="662165812" sldId="594"/>
        </pc:sldMkLst>
      </pc:sldChg>
      <pc:sldChg chg="del">
        <pc:chgData name="Inger Stenersen" userId="f9d90916-37d7-4a2c-af35-c4457f014f51" providerId="ADAL" clId="{FFFE7727-106C-4758-88C5-01A75DE1B8EA}" dt="2023-11-09T15:36:59.263" v="162" actId="2696"/>
        <pc:sldMkLst>
          <pc:docMk/>
          <pc:sldMk cId="1592815015" sldId="594"/>
        </pc:sldMkLst>
      </pc:sldChg>
      <pc:sldChg chg="add del">
        <pc:chgData name="Inger Stenersen" userId="f9d90916-37d7-4a2c-af35-c4457f014f51" providerId="ADAL" clId="{FFFE7727-106C-4758-88C5-01A75DE1B8EA}" dt="2023-11-09T15:36:18.211" v="159" actId="47"/>
        <pc:sldMkLst>
          <pc:docMk/>
          <pc:sldMk cId="224163627" sldId="595"/>
        </pc:sldMkLst>
      </pc:sldChg>
      <pc:sldChg chg="del">
        <pc:chgData name="Inger Stenersen" userId="f9d90916-37d7-4a2c-af35-c4457f014f51" providerId="ADAL" clId="{FFFE7727-106C-4758-88C5-01A75DE1B8EA}" dt="2023-11-09T15:18:13.037" v="44" actId="47"/>
        <pc:sldMkLst>
          <pc:docMk/>
          <pc:sldMk cId="3581443980" sldId="598"/>
        </pc:sldMkLst>
      </pc:sldChg>
      <pc:sldChg chg="modSp add mod modShow">
        <pc:chgData name="Inger Stenersen" userId="f9d90916-37d7-4a2c-af35-c4457f014f51" providerId="ADAL" clId="{FFFE7727-106C-4758-88C5-01A75DE1B8EA}" dt="2023-11-09T15:43:11.532" v="176" actId="729"/>
        <pc:sldMkLst>
          <pc:docMk/>
          <pc:sldMk cId="2249044127" sldId="601"/>
        </pc:sldMkLst>
        <pc:spChg chg="mod">
          <ac:chgData name="Inger Stenersen" userId="f9d90916-37d7-4a2c-af35-c4457f014f51" providerId="ADAL" clId="{FFFE7727-106C-4758-88C5-01A75DE1B8EA}" dt="2023-11-09T15:43:01.060" v="175" actId="20577"/>
          <ac:spMkLst>
            <pc:docMk/>
            <pc:sldMk cId="2249044127" sldId="601"/>
            <ac:spMk id="4" creationId="{A076B899-960B-E716-7DC5-E95951920AD4}"/>
          </ac:spMkLst>
        </pc:spChg>
      </pc:sldChg>
      <pc:sldChg chg="del">
        <pc:chgData name="Inger Stenersen" userId="f9d90916-37d7-4a2c-af35-c4457f014f51" providerId="ADAL" clId="{FFFE7727-106C-4758-88C5-01A75DE1B8EA}" dt="2023-11-09T15:18:01.070" v="43" actId="47"/>
        <pc:sldMkLst>
          <pc:docMk/>
          <pc:sldMk cId="3003794539" sldId="603"/>
        </pc:sldMkLst>
      </pc:sldChg>
      <pc:sldChg chg="del">
        <pc:chgData name="Inger Stenersen" userId="f9d90916-37d7-4a2c-af35-c4457f014f51" providerId="ADAL" clId="{FFFE7727-106C-4758-88C5-01A75DE1B8EA}" dt="2023-11-09T15:17:58.761" v="42" actId="47"/>
        <pc:sldMkLst>
          <pc:docMk/>
          <pc:sldMk cId="1150289496" sldId="604"/>
        </pc:sldMkLst>
      </pc:sldChg>
      <pc:sldChg chg="del">
        <pc:chgData name="Inger Stenersen" userId="f9d90916-37d7-4a2c-af35-c4457f014f51" providerId="ADAL" clId="{FFFE7727-106C-4758-88C5-01A75DE1B8EA}" dt="2023-11-09T15:12:22.159" v="3" actId="47"/>
        <pc:sldMkLst>
          <pc:docMk/>
          <pc:sldMk cId="4034656945" sldId="605"/>
        </pc:sldMkLst>
      </pc:sldChg>
      <pc:sldChg chg="del">
        <pc:chgData name="Inger Stenersen" userId="f9d90916-37d7-4a2c-af35-c4457f014f51" providerId="ADAL" clId="{FFFE7727-106C-4758-88C5-01A75DE1B8EA}" dt="2023-11-09T15:15:53.544" v="35" actId="47"/>
        <pc:sldMkLst>
          <pc:docMk/>
          <pc:sldMk cId="935104034" sldId="606"/>
        </pc:sldMkLst>
      </pc:sldChg>
      <pc:sldChg chg="ord">
        <pc:chgData name="Inger Stenersen" userId="f9d90916-37d7-4a2c-af35-c4457f014f51" providerId="ADAL" clId="{FFFE7727-106C-4758-88C5-01A75DE1B8EA}" dt="2023-11-09T15:39:26.683" v="167"/>
        <pc:sldMkLst>
          <pc:docMk/>
          <pc:sldMk cId="3354452285" sldId="625"/>
        </pc:sldMkLst>
      </pc:sldChg>
      <pc:sldChg chg="del">
        <pc:chgData name="Inger Stenersen" userId="f9d90916-37d7-4a2c-af35-c4457f014f51" providerId="ADAL" clId="{FFFE7727-106C-4758-88C5-01A75DE1B8EA}" dt="2023-11-09T15:39:05.398" v="165" actId="47"/>
        <pc:sldMkLst>
          <pc:docMk/>
          <pc:sldMk cId="3052325145" sldId="628"/>
        </pc:sldMkLst>
      </pc:sldChg>
      <pc:sldChg chg="del">
        <pc:chgData name="Inger Stenersen" userId="f9d90916-37d7-4a2c-af35-c4457f014f51" providerId="ADAL" clId="{FFFE7727-106C-4758-88C5-01A75DE1B8EA}" dt="2023-11-09T15:15:28.137" v="34" actId="47"/>
        <pc:sldMkLst>
          <pc:docMk/>
          <pc:sldMk cId="4144818029" sldId="630"/>
        </pc:sldMkLst>
      </pc:sldChg>
      <pc:sldChg chg="del">
        <pc:chgData name="Inger Stenersen" userId="f9d90916-37d7-4a2c-af35-c4457f014f51" providerId="ADAL" clId="{FFFE7727-106C-4758-88C5-01A75DE1B8EA}" dt="2023-11-09T15:15:27.503" v="33" actId="47"/>
        <pc:sldMkLst>
          <pc:docMk/>
          <pc:sldMk cId="2899220238" sldId="633"/>
        </pc:sldMkLst>
      </pc:sldChg>
      <pc:sldChg chg="del">
        <pc:chgData name="Inger Stenersen" userId="f9d90916-37d7-4a2c-af35-c4457f014f51" providerId="ADAL" clId="{FFFE7727-106C-4758-88C5-01A75DE1B8EA}" dt="2023-11-09T15:38:54.064" v="164" actId="47"/>
        <pc:sldMkLst>
          <pc:docMk/>
          <pc:sldMk cId="1021451369" sldId="634"/>
        </pc:sldMkLst>
      </pc:sldChg>
      <pc:sldChg chg="add">
        <pc:chgData name="Inger Stenersen" userId="f9d90916-37d7-4a2c-af35-c4457f014f51" providerId="ADAL" clId="{FFFE7727-106C-4758-88C5-01A75DE1B8EA}" dt="2023-11-09T15:12:15.293" v="0"/>
        <pc:sldMkLst>
          <pc:docMk/>
          <pc:sldMk cId="367565637" sldId="636"/>
        </pc:sldMkLst>
      </pc:sldChg>
      <pc:sldChg chg="add">
        <pc:chgData name="Inger Stenersen" userId="f9d90916-37d7-4a2c-af35-c4457f014f51" providerId="ADAL" clId="{FFFE7727-106C-4758-88C5-01A75DE1B8EA}" dt="2023-11-09T15:16:41.296" v="40"/>
        <pc:sldMkLst>
          <pc:docMk/>
          <pc:sldMk cId="4050837189" sldId="637"/>
        </pc:sldMkLst>
      </pc:sldChg>
      <pc:sldChg chg="add">
        <pc:chgData name="Inger Stenersen" userId="f9d90916-37d7-4a2c-af35-c4457f014f51" providerId="ADAL" clId="{FFFE7727-106C-4758-88C5-01A75DE1B8EA}" dt="2023-11-09T15:16:41.296" v="40"/>
        <pc:sldMkLst>
          <pc:docMk/>
          <pc:sldMk cId="1863122168" sldId="638"/>
        </pc:sldMkLst>
      </pc:sldChg>
      <pc:sldChg chg="new del">
        <pc:chgData name="Inger Stenersen" userId="f9d90916-37d7-4a2c-af35-c4457f014f51" providerId="ADAL" clId="{FFFE7727-106C-4758-88C5-01A75DE1B8EA}" dt="2023-11-09T15:36:43.615" v="161" actId="47"/>
        <pc:sldMkLst>
          <pc:docMk/>
          <pc:sldMk cId="931643928" sldId="639"/>
        </pc:sldMkLst>
      </pc:sldChg>
      <pc:sldChg chg="add del">
        <pc:chgData name="Inger Stenersen" userId="f9d90916-37d7-4a2c-af35-c4457f014f51" providerId="ADAL" clId="{FFFE7727-106C-4758-88C5-01A75DE1B8EA}" dt="2023-11-09T15:18:41.777" v="46"/>
        <pc:sldMkLst>
          <pc:docMk/>
          <pc:sldMk cId="3709241485" sldId="639"/>
        </pc:sldMkLst>
      </pc:sldChg>
      <pc:sldChg chg="addSp delSp modSp new mod ord modClrScheme chgLayout">
        <pc:chgData name="Inger Stenersen" userId="f9d90916-37d7-4a2c-af35-c4457f014f51" providerId="ADAL" clId="{FFFE7727-106C-4758-88C5-01A75DE1B8EA}" dt="2023-11-09T15:35:39.551" v="155"/>
        <pc:sldMkLst>
          <pc:docMk/>
          <pc:sldMk cId="2530827339" sldId="640"/>
        </pc:sldMkLst>
        <pc:spChg chg="del mod ord">
          <ac:chgData name="Inger Stenersen" userId="f9d90916-37d7-4a2c-af35-c4457f014f51" providerId="ADAL" clId="{FFFE7727-106C-4758-88C5-01A75DE1B8EA}" dt="2023-11-09T15:19:33.793" v="49" actId="700"/>
          <ac:spMkLst>
            <pc:docMk/>
            <pc:sldMk cId="2530827339" sldId="640"/>
            <ac:spMk id="2" creationId="{16BBD713-3B5A-CD16-0B77-C97325D2B0A3}"/>
          </ac:spMkLst>
        </pc:spChg>
        <pc:spChg chg="del mod ord">
          <ac:chgData name="Inger Stenersen" userId="f9d90916-37d7-4a2c-af35-c4457f014f51" providerId="ADAL" clId="{FFFE7727-106C-4758-88C5-01A75DE1B8EA}" dt="2023-11-09T15:19:33.793" v="49" actId="700"/>
          <ac:spMkLst>
            <pc:docMk/>
            <pc:sldMk cId="2530827339" sldId="640"/>
            <ac:spMk id="3" creationId="{53D55FEF-4EB5-B211-717A-07E3ED79C0D7}"/>
          </ac:spMkLst>
        </pc:spChg>
        <pc:spChg chg="del">
          <ac:chgData name="Inger Stenersen" userId="f9d90916-37d7-4a2c-af35-c4457f014f51" providerId="ADAL" clId="{FFFE7727-106C-4758-88C5-01A75DE1B8EA}" dt="2023-11-09T15:19:33.793" v="49" actId="700"/>
          <ac:spMkLst>
            <pc:docMk/>
            <pc:sldMk cId="2530827339" sldId="640"/>
            <ac:spMk id="4" creationId="{223AB755-EE35-2E8E-2ACC-A953DE5A5DB2}"/>
          </ac:spMkLst>
        </pc:spChg>
        <pc:spChg chg="add mod ord">
          <ac:chgData name="Inger Stenersen" userId="f9d90916-37d7-4a2c-af35-c4457f014f51" providerId="ADAL" clId="{FFFE7727-106C-4758-88C5-01A75DE1B8EA}" dt="2023-11-09T15:31:36.367" v="136" actId="14100"/>
          <ac:spMkLst>
            <pc:docMk/>
            <pc:sldMk cId="2530827339" sldId="640"/>
            <ac:spMk id="5" creationId="{1A776289-7808-E167-CDE3-4A5D422F11E9}"/>
          </ac:spMkLst>
        </pc:spChg>
        <pc:spChg chg="add mod ord">
          <ac:chgData name="Inger Stenersen" userId="f9d90916-37d7-4a2c-af35-c4457f014f51" providerId="ADAL" clId="{FFFE7727-106C-4758-88C5-01A75DE1B8EA}" dt="2023-11-09T15:31:55.688" v="149" actId="5793"/>
          <ac:spMkLst>
            <pc:docMk/>
            <pc:sldMk cId="2530827339" sldId="640"/>
            <ac:spMk id="6" creationId="{318DBFF2-C680-DCF8-9D37-6218BBF0BF42}"/>
          </ac:spMkLst>
        </pc:spChg>
        <pc:spChg chg="add mod">
          <ac:chgData name="Inger Stenersen" userId="f9d90916-37d7-4a2c-af35-c4457f014f51" providerId="ADAL" clId="{FFFE7727-106C-4758-88C5-01A75DE1B8EA}" dt="2023-11-09T15:31:39.610" v="137" actId="1076"/>
          <ac:spMkLst>
            <pc:docMk/>
            <pc:sldMk cId="2530827339" sldId="640"/>
            <ac:spMk id="7" creationId="{19A5B6FE-04BC-6AFA-5FE0-846975EBB14D}"/>
          </ac:spMkLst>
        </pc:spChg>
      </pc:sldChg>
      <pc:sldChg chg="add del">
        <pc:chgData name="Inger Stenersen" userId="f9d90916-37d7-4a2c-af35-c4457f014f51" providerId="ADAL" clId="{FFFE7727-106C-4758-88C5-01A75DE1B8EA}" dt="2023-11-09T15:18:41.777" v="46"/>
        <pc:sldMkLst>
          <pc:docMk/>
          <pc:sldMk cId="3527196764" sldId="6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8C828C6-DF5D-418C-A3FA-938374B7D0CE}" type="datetimeFigureOut">
              <a:rPr lang="nb-NO" smtClean="0"/>
              <a:t>14.02.2024</a:t>
            </a:fld>
            <a:endParaRPr lang="nb-NO"/>
          </a:p>
        </p:txBody>
      </p:sp>
      <p:sp>
        <p:nvSpPr>
          <p:cNvPr id="4" name="Plassholder for bunntekst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42B472D0-B4BE-4EA2-AC48-E5978CA46BB5}" type="slidenum">
              <a:rPr lang="nb-NO" smtClean="0"/>
              <a:t>‹#›</a:t>
            </a:fld>
            <a:endParaRPr lang="nb-NO"/>
          </a:p>
        </p:txBody>
      </p:sp>
    </p:spTree>
    <p:extLst>
      <p:ext uri="{BB962C8B-B14F-4D97-AF65-F5344CB8AC3E}">
        <p14:creationId xmlns:p14="http://schemas.microsoft.com/office/powerpoint/2010/main" val="176475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8553A6CA-DE29-4FEE-847C-614D1C369B6A}" type="datetimeFigureOut">
              <a:rPr lang="nb-NO" smtClean="0"/>
              <a:t>14.02.2024</a:t>
            </a:fld>
            <a:endParaRPr lang="nb-NO"/>
          </a:p>
        </p:txBody>
      </p:sp>
      <p:sp>
        <p:nvSpPr>
          <p:cNvPr id="4" name="Plassholder for lysbil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AAD8B63-4597-4F73-A964-9907914AB913}" type="slidenum">
              <a:rPr lang="nb-NO" smtClean="0"/>
              <a:t>‹#›</a:t>
            </a:fld>
            <a:endParaRPr lang="nb-NO"/>
          </a:p>
        </p:txBody>
      </p:sp>
    </p:spTree>
    <p:extLst>
      <p:ext uri="{BB962C8B-B14F-4D97-AF65-F5344CB8AC3E}">
        <p14:creationId xmlns:p14="http://schemas.microsoft.com/office/powerpoint/2010/main" val="132217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Dere er alle velkomne på omvisning hos oss. For en nærmere presentasjon av Nasjonalbiblioteket, vår historie og oppgaver. I tillegg en kikk på huset, og besøk i en eller flere av våre omvisninger. Ta gjerne kontakt med meg. </a:t>
            </a:r>
          </a:p>
        </p:txBody>
      </p:sp>
      <p:sp>
        <p:nvSpPr>
          <p:cNvPr id="4" name="Plassholder for lysbildenummer 3"/>
          <p:cNvSpPr>
            <a:spLocks noGrp="1"/>
          </p:cNvSpPr>
          <p:nvPr>
            <p:ph type="sldNum" sz="quarter" idx="10"/>
          </p:nvPr>
        </p:nvSpPr>
        <p:spPr/>
        <p:txBody>
          <a:bodyPr/>
          <a:lstStyle/>
          <a:p>
            <a:fld id="{AB77A69B-58D2-4C9B-BD24-246A6A9ECF63}" type="slidenum">
              <a:rPr lang="nb-NO" smtClean="0"/>
              <a:t>1</a:t>
            </a:fld>
            <a:endParaRPr lang="nb-NO"/>
          </a:p>
        </p:txBody>
      </p:sp>
    </p:spTree>
    <p:extLst>
      <p:ext uri="{BB962C8B-B14F-4D97-AF65-F5344CB8AC3E}">
        <p14:creationId xmlns:p14="http://schemas.microsoft.com/office/powerpoint/2010/main" val="117718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Husk: absolutt all informasjon til bibliotekansatte legges på denne siden. Siden for Bibliotekkortet er for sluttbruker.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14</a:t>
            </a:fld>
            <a:endParaRPr lang="nb-NO"/>
          </a:p>
        </p:txBody>
      </p:sp>
    </p:spTree>
    <p:extLst>
      <p:ext uri="{BB962C8B-B14F-4D97-AF65-F5344CB8AC3E}">
        <p14:creationId xmlns:p14="http://schemas.microsoft.com/office/powerpoint/2010/main" val="132669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Leverandører av trykte kort: Biblioteksentralen og </a:t>
            </a:r>
            <a:r>
              <a:rPr lang="nb-NO" dirty="0" err="1"/>
              <a:t>Bibliotekservice</a:t>
            </a:r>
            <a:r>
              <a:rPr lang="nb-NO" dirty="0"/>
              <a:t>.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18</a:t>
            </a:fld>
            <a:endParaRPr lang="nb-NO"/>
          </a:p>
        </p:txBody>
      </p:sp>
    </p:spTree>
    <p:extLst>
      <p:ext uri="{BB962C8B-B14F-4D97-AF65-F5344CB8AC3E}">
        <p14:creationId xmlns:p14="http://schemas.microsoft.com/office/powerpoint/2010/main" val="2488189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Den første boka som ble trykt i Norge heter «En Ny </a:t>
            </a:r>
            <a:r>
              <a:rPr lang="nb-NO" sz="1200" b="0" i="0" kern="1200" dirty="0" err="1">
                <a:solidFill>
                  <a:schemeClr val="tx1"/>
                </a:solidFill>
                <a:effectLst/>
                <a:latin typeface="+mn-lt"/>
                <a:ea typeface="+mn-ea"/>
                <a:cs typeface="+mn-cs"/>
              </a:rPr>
              <a:t>Allmanach</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paa</a:t>
            </a:r>
            <a:r>
              <a:rPr lang="nb-NO" sz="1200" b="0" i="0" kern="1200" dirty="0">
                <a:solidFill>
                  <a:schemeClr val="tx1"/>
                </a:solidFill>
                <a:effectLst/>
                <a:latin typeface="+mn-lt"/>
                <a:ea typeface="+mn-ea"/>
                <a:cs typeface="+mn-cs"/>
              </a:rPr>
              <a:t> det Aar efter Jesu Christi Fødsel 1644. Christiania </a:t>
            </a:r>
            <a:r>
              <a:rPr lang="nb-NO" sz="1200" b="0" i="0" kern="1200" dirty="0" err="1">
                <a:solidFill>
                  <a:schemeClr val="tx1"/>
                </a:solidFill>
                <a:effectLst/>
                <a:latin typeface="+mn-lt"/>
                <a:ea typeface="+mn-ea"/>
                <a:cs typeface="+mn-cs"/>
              </a:rPr>
              <a:t>Aff</a:t>
            </a:r>
            <a:r>
              <a:rPr lang="nb-NO" sz="1200" b="0" i="0" kern="1200" dirty="0">
                <a:solidFill>
                  <a:schemeClr val="tx1"/>
                </a:solidFill>
                <a:effectLst/>
                <a:latin typeface="+mn-lt"/>
                <a:ea typeface="+mn-ea"/>
                <a:cs typeface="+mn-cs"/>
              </a:rPr>
              <a:t> Tyge </a:t>
            </a:r>
            <a:r>
              <a:rPr lang="nb-NO" sz="1200" b="0" i="0" kern="1200" dirty="0" err="1">
                <a:solidFill>
                  <a:schemeClr val="tx1"/>
                </a:solidFill>
                <a:effectLst/>
                <a:latin typeface="+mn-lt"/>
                <a:ea typeface="+mn-ea"/>
                <a:cs typeface="+mn-cs"/>
              </a:rPr>
              <a:t>Nielssøn</a:t>
            </a:r>
            <a:r>
              <a:rPr lang="nb-NO" sz="1200" b="0" i="0" kern="1200" dirty="0">
                <a:solidFill>
                  <a:schemeClr val="tx1"/>
                </a:solidFill>
                <a:effectLst/>
                <a:latin typeface="+mn-lt"/>
                <a:ea typeface="+mn-ea"/>
                <a:cs typeface="+mn-cs"/>
              </a:rPr>
              <a:t>». Kun dette eksemplaret i Norge. </a:t>
            </a:r>
            <a:endParaRPr lang="nb-NO" dirty="0"/>
          </a:p>
        </p:txBody>
      </p:sp>
      <p:sp>
        <p:nvSpPr>
          <p:cNvPr id="4" name="Plassholder for lysbildenummer 3"/>
          <p:cNvSpPr>
            <a:spLocks noGrp="1"/>
          </p:cNvSpPr>
          <p:nvPr>
            <p:ph type="sldNum" sz="quarter" idx="10"/>
          </p:nvPr>
        </p:nvSpPr>
        <p:spPr/>
        <p:txBody>
          <a:bodyPr/>
          <a:lstStyle/>
          <a:p>
            <a:fld id="{310D4562-D066-446F-8AF7-B8834567E310}" type="slidenum">
              <a:rPr lang="nb-NO" smtClean="0"/>
              <a:t>21</a:t>
            </a:fld>
            <a:endParaRPr lang="nb-NO"/>
          </a:p>
        </p:txBody>
      </p:sp>
    </p:spTree>
    <p:extLst>
      <p:ext uri="{BB962C8B-B14F-4D97-AF65-F5344CB8AC3E}">
        <p14:creationId xmlns:p14="http://schemas.microsoft.com/office/powerpoint/2010/main" val="57877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til bevaring havner i fjellet i Mo i Rana. Det til fjernlån i Depotbiblioteket. Det til lesesalsbruk i vår avdeling i Oslo. Viktig å gjøre folk oppmerksom på at en ikke får låne eksemplarene i Oslo med hjem. </a:t>
            </a:r>
          </a:p>
        </p:txBody>
      </p:sp>
      <p:sp>
        <p:nvSpPr>
          <p:cNvPr id="4" name="Plassholder for lysbildenummer 3"/>
          <p:cNvSpPr>
            <a:spLocks noGrp="1"/>
          </p:cNvSpPr>
          <p:nvPr>
            <p:ph type="sldNum" sz="quarter" idx="10"/>
          </p:nvPr>
        </p:nvSpPr>
        <p:spPr/>
        <p:txBody>
          <a:bodyPr/>
          <a:lstStyle/>
          <a:p>
            <a:fld id="{8007EF07-EEA1-48D3-9A53-C2BAAA054DF9}" type="slidenum">
              <a:rPr lang="nb-NO" smtClean="0"/>
              <a:t>22</a:t>
            </a:fld>
            <a:endParaRPr lang="nb-NO"/>
          </a:p>
        </p:txBody>
      </p:sp>
    </p:spTree>
    <p:extLst>
      <p:ext uri="{BB962C8B-B14F-4D97-AF65-F5344CB8AC3E}">
        <p14:creationId xmlns:p14="http://schemas.microsoft.com/office/powerpoint/2010/main" val="160540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slik det ser ut for brukeren. Tre nivåer: Tilgang for alle, tilgang for norske </a:t>
            </a:r>
            <a:r>
              <a:rPr lang="nb-NO" dirty="0" err="1"/>
              <a:t>ip</a:t>
            </a:r>
            <a:r>
              <a:rPr lang="nb-NO" dirty="0"/>
              <a:t>-adresser, tilgjengelig etter bestemt vilkår. Når han kommer til et objekt han ikke kan åpne er veien inn til søknaden å logge seg på. </a:t>
            </a:r>
          </a:p>
        </p:txBody>
      </p:sp>
      <p:sp>
        <p:nvSpPr>
          <p:cNvPr id="4" name="Plassholder for lysbildenummer 3"/>
          <p:cNvSpPr>
            <a:spLocks noGrp="1"/>
          </p:cNvSpPr>
          <p:nvPr>
            <p:ph type="sldNum" sz="quarter" idx="10"/>
          </p:nvPr>
        </p:nvSpPr>
        <p:spPr/>
        <p:txBody>
          <a:bodyPr/>
          <a:lstStyle/>
          <a:p>
            <a:fld id="{16DD63B1-C1B2-484E-9C65-2CB1740AABF4}" type="slidenum">
              <a:rPr lang="nb-NO" smtClean="0"/>
              <a:t>24</a:t>
            </a:fld>
            <a:endParaRPr lang="nb-NO"/>
          </a:p>
        </p:txBody>
      </p:sp>
    </p:spTree>
    <p:extLst>
      <p:ext uri="{BB962C8B-B14F-4D97-AF65-F5344CB8AC3E}">
        <p14:creationId xmlns:p14="http://schemas.microsoft.com/office/powerpoint/2010/main" val="2241270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2AAD8B63-4597-4F73-A964-9907914AB913}" type="slidenum">
              <a:rPr lang="nb-NO" smtClean="0"/>
              <a:t>25</a:t>
            </a:fld>
            <a:endParaRPr lang="nb-NO"/>
          </a:p>
        </p:txBody>
      </p:sp>
    </p:spTree>
    <p:extLst>
      <p:ext uri="{BB962C8B-B14F-4D97-AF65-F5344CB8AC3E}">
        <p14:creationId xmlns:p14="http://schemas.microsoft.com/office/powerpoint/2010/main" val="2846389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Under tilgang finner en pålogging og søknadsskjema. Men også hvem som har tilgang til hva.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26</a:t>
            </a:fld>
            <a:endParaRPr lang="nb-NO"/>
          </a:p>
        </p:txBody>
      </p:sp>
    </p:spTree>
    <p:extLst>
      <p:ext uri="{BB962C8B-B14F-4D97-AF65-F5344CB8AC3E}">
        <p14:creationId xmlns:p14="http://schemas.microsoft.com/office/powerpoint/2010/main" val="2475627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AAD8B63-4597-4F73-A964-9907914AB913}" type="slidenum">
              <a:rPr lang="nb-NO" smtClean="0"/>
              <a:t>27</a:t>
            </a:fld>
            <a:endParaRPr lang="nb-NO"/>
          </a:p>
        </p:txBody>
      </p:sp>
    </p:spTree>
    <p:extLst>
      <p:ext uri="{BB962C8B-B14F-4D97-AF65-F5344CB8AC3E}">
        <p14:creationId xmlns:p14="http://schemas.microsoft.com/office/powerpoint/2010/main" val="3973526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AAD8B63-4597-4F73-A964-9907914AB913}" type="slidenum">
              <a:rPr lang="nb-NO" smtClean="0"/>
              <a:t>30</a:t>
            </a:fld>
            <a:endParaRPr lang="nb-NO"/>
          </a:p>
        </p:txBody>
      </p:sp>
    </p:spTree>
    <p:extLst>
      <p:ext uri="{BB962C8B-B14F-4D97-AF65-F5344CB8AC3E}">
        <p14:creationId xmlns:p14="http://schemas.microsoft.com/office/powerpoint/2010/main" val="3944981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AAD8B63-4597-4F73-A964-9907914AB913}" type="slidenum">
              <a:rPr lang="nb-NO" smtClean="0"/>
              <a:t>31</a:t>
            </a:fld>
            <a:endParaRPr lang="nb-NO"/>
          </a:p>
        </p:txBody>
      </p:sp>
    </p:spTree>
    <p:extLst>
      <p:ext uri="{BB962C8B-B14F-4D97-AF65-F5344CB8AC3E}">
        <p14:creationId xmlns:p14="http://schemas.microsoft.com/office/powerpoint/2010/main" val="409936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Siden for sluttbruker. Men også den siden hvor også dere kan søke i den digitaliserte delen av samlingen. Det er viktig å være oppmerksom på det bare er en del av vår samling. Vår </a:t>
            </a:r>
            <a:r>
              <a:rPr lang="nb-NO" dirty="0" err="1"/>
              <a:t>bibliotekskatalog</a:t>
            </a:r>
            <a:r>
              <a:rPr lang="nb-NO" dirty="0"/>
              <a:t> finner dere i </a:t>
            </a:r>
            <a:r>
              <a:rPr lang="nb-NO" dirty="0" err="1"/>
              <a:t>Oria</a:t>
            </a:r>
            <a:r>
              <a:rPr lang="nb-NO" dirty="0"/>
              <a:t>. Heller ikke den viser det hele bildet av samlingen. Som grunnregel kan vi si at vi skal ha absolutt alt som er utgitt i Norge. Så om dere ikke finner det selv ved søk anbefaler vi å sende spørsmål til vår veiledning.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2</a:t>
            </a:fld>
            <a:endParaRPr lang="nb-NO"/>
          </a:p>
        </p:txBody>
      </p:sp>
    </p:spTree>
    <p:extLst>
      <p:ext uri="{BB962C8B-B14F-4D97-AF65-F5344CB8AC3E}">
        <p14:creationId xmlns:p14="http://schemas.microsoft.com/office/powerpoint/2010/main" val="1470175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Brukeren får beskjed umiddelbart om at søknaden er sendt, og så overtar bibliotekaren. </a:t>
            </a:r>
          </a:p>
        </p:txBody>
      </p:sp>
      <p:sp>
        <p:nvSpPr>
          <p:cNvPr id="4" name="Plassholder for lysbildenummer 3"/>
          <p:cNvSpPr>
            <a:spLocks noGrp="1"/>
          </p:cNvSpPr>
          <p:nvPr>
            <p:ph type="sldNum" sz="quarter" idx="5"/>
          </p:nvPr>
        </p:nvSpPr>
        <p:spPr/>
        <p:txBody>
          <a:bodyPr/>
          <a:lstStyle/>
          <a:p>
            <a:fld id="{16DD63B1-C1B2-484E-9C65-2CB1740AABF4}" type="slidenum">
              <a:rPr lang="nb-NO" smtClean="0"/>
              <a:t>34</a:t>
            </a:fld>
            <a:endParaRPr lang="nb-NO"/>
          </a:p>
        </p:txBody>
      </p:sp>
    </p:spTree>
    <p:extLst>
      <p:ext uri="{BB962C8B-B14F-4D97-AF65-F5344CB8AC3E}">
        <p14:creationId xmlns:p14="http://schemas.microsoft.com/office/powerpoint/2010/main" val="3397651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Dere vil ikke få noe varsel om at dere har mottatt noen søknader, dere må sjekke det sjøl.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35</a:t>
            </a:fld>
            <a:endParaRPr lang="nb-NO"/>
          </a:p>
        </p:txBody>
      </p:sp>
    </p:spTree>
    <p:extLst>
      <p:ext uri="{BB962C8B-B14F-4D97-AF65-F5344CB8AC3E}">
        <p14:creationId xmlns:p14="http://schemas.microsoft.com/office/powerpoint/2010/main" val="2206304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dere har endret statusen får dere opp en beskjed om at den som har søkt har fått tilgang. </a:t>
            </a:r>
          </a:p>
        </p:txBody>
      </p:sp>
      <p:sp>
        <p:nvSpPr>
          <p:cNvPr id="4" name="Plassholder for lysbildenummer 3"/>
          <p:cNvSpPr>
            <a:spLocks noGrp="1"/>
          </p:cNvSpPr>
          <p:nvPr>
            <p:ph type="sldNum" sz="quarter" idx="5"/>
          </p:nvPr>
        </p:nvSpPr>
        <p:spPr/>
        <p:txBody>
          <a:bodyPr/>
          <a:lstStyle/>
          <a:p>
            <a:fld id="{16DD63B1-C1B2-484E-9C65-2CB1740AABF4}" type="slidenum">
              <a:rPr lang="nb-NO" smtClean="0"/>
              <a:t>38</a:t>
            </a:fld>
            <a:endParaRPr lang="nb-NO"/>
          </a:p>
        </p:txBody>
      </p:sp>
    </p:spTree>
    <p:extLst>
      <p:ext uri="{BB962C8B-B14F-4D97-AF65-F5344CB8AC3E}">
        <p14:creationId xmlns:p14="http://schemas.microsoft.com/office/powerpoint/2010/main" val="1935702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Brukeren får denne e-posten i det dere godkjenner. </a:t>
            </a:r>
          </a:p>
        </p:txBody>
      </p:sp>
      <p:sp>
        <p:nvSpPr>
          <p:cNvPr id="4" name="Plassholder for lysbildenummer 3"/>
          <p:cNvSpPr>
            <a:spLocks noGrp="1"/>
          </p:cNvSpPr>
          <p:nvPr>
            <p:ph type="sldNum" sz="quarter" idx="5"/>
          </p:nvPr>
        </p:nvSpPr>
        <p:spPr/>
        <p:txBody>
          <a:bodyPr/>
          <a:lstStyle/>
          <a:p>
            <a:fld id="{16DD63B1-C1B2-484E-9C65-2CB1740AABF4}" type="slidenum">
              <a:rPr lang="nb-NO" smtClean="0"/>
              <a:t>39</a:t>
            </a:fld>
            <a:endParaRPr lang="nb-NO"/>
          </a:p>
        </p:txBody>
      </p:sp>
    </p:spTree>
    <p:extLst>
      <p:ext uri="{BB962C8B-B14F-4D97-AF65-F5344CB8AC3E}">
        <p14:creationId xmlns:p14="http://schemas.microsoft.com/office/powerpoint/2010/main" val="506823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en tjeneste som er basert på direkte avtaler med hver enkelt avis. Så en annerledes tilgang enn den til det </a:t>
            </a:r>
            <a:r>
              <a:rPr lang="nb-NO" dirty="0" err="1"/>
              <a:t>pliktavleverte</a:t>
            </a:r>
            <a:r>
              <a:rPr lang="nb-NO" dirty="0"/>
              <a:t>. Gir tilgang til en lang rekke ekstra aviser. Og de er tilgjengelig 14 dager etter utgivelsesdato. Andre er tilgjengelige etter et år, og de fra A-media etter 15 år. Gå inn her, og sjekk under Aviser: https://www.nb.no/hjelp-og-informasjon/rettigheter/</a:t>
            </a:r>
          </a:p>
          <a:p>
            <a:r>
              <a:rPr lang="nb-NO" dirty="0"/>
              <a:t>Dette er en tjeneste som er til stor hjelp for de som er interesserte i gamle aviser, og dette en enklere tilgang enn den til det </a:t>
            </a:r>
            <a:r>
              <a:rPr lang="nb-NO" dirty="0" err="1"/>
              <a:t>pliktavleverte</a:t>
            </a:r>
            <a:r>
              <a:rPr lang="nb-NO" dirty="0"/>
              <a:t>.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42</a:t>
            </a:fld>
            <a:endParaRPr lang="nb-NO"/>
          </a:p>
        </p:txBody>
      </p:sp>
    </p:spTree>
    <p:extLst>
      <p:ext uri="{BB962C8B-B14F-4D97-AF65-F5344CB8AC3E}">
        <p14:creationId xmlns:p14="http://schemas.microsoft.com/office/powerpoint/2010/main" val="2872950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Altså samme inngang, og samme pålogging.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43</a:t>
            </a:fld>
            <a:endParaRPr lang="nb-NO"/>
          </a:p>
        </p:txBody>
      </p:sp>
    </p:spTree>
    <p:extLst>
      <p:ext uri="{BB962C8B-B14F-4D97-AF65-F5344CB8AC3E}">
        <p14:creationId xmlns:p14="http://schemas.microsoft.com/office/powerpoint/2010/main" val="4242399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Husk: dere skal ikke gi ut deres passord i Base bibliotek.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45</a:t>
            </a:fld>
            <a:endParaRPr lang="nb-NO"/>
          </a:p>
        </p:txBody>
      </p:sp>
    </p:spTree>
    <p:extLst>
      <p:ext uri="{BB962C8B-B14F-4D97-AF65-F5344CB8AC3E}">
        <p14:creationId xmlns:p14="http://schemas.microsoft.com/office/powerpoint/2010/main" val="1928807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Legg merke til sidemenyen. Endrer seg alt som hvilken materialtype en går inn på.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46</a:t>
            </a:fld>
            <a:endParaRPr lang="nb-NO"/>
          </a:p>
        </p:txBody>
      </p:sp>
    </p:spTree>
    <p:extLst>
      <p:ext uri="{BB962C8B-B14F-4D97-AF65-F5344CB8AC3E}">
        <p14:creationId xmlns:p14="http://schemas.microsoft.com/office/powerpoint/2010/main" val="1815606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AAD8B63-4597-4F73-A964-9907914AB913}" type="slidenum">
              <a:rPr lang="nb-NO" smtClean="0"/>
              <a:t>47</a:t>
            </a:fld>
            <a:endParaRPr lang="nb-NO"/>
          </a:p>
        </p:txBody>
      </p:sp>
    </p:spTree>
    <p:extLst>
      <p:ext uri="{BB962C8B-B14F-4D97-AF65-F5344CB8AC3E}">
        <p14:creationId xmlns:p14="http://schemas.microsoft.com/office/powerpoint/2010/main" val="271479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Nettbiblioteket består av flere deler. Vi legger stadig ut mer etter som vi digitaliserer og får rettigheter til å legge det ut. Og det blir stadig flere kategorier. Som gjør det lettere å forstå omfanget av samlingen.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3</a:t>
            </a:fld>
            <a:endParaRPr lang="nb-NO"/>
          </a:p>
        </p:txBody>
      </p:sp>
    </p:spTree>
    <p:extLst>
      <p:ext uri="{BB962C8B-B14F-4D97-AF65-F5344CB8AC3E}">
        <p14:creationId xmlns:p14="http://schemas.microsoft.com/office/powerpoint/2010/main" val="245525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legges all vår informasjon til bibliotekansatte ut. Nb.no er ment for sluttbruker, denne siden for dere.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4</a:t>
            </a:fld>
            <a:endParaRPr lang="nb-NO"/>
          </a:p>
        </p:txBody>
      </p:sp>
    </p:spTree>
    <p:extLst>
      <p:ext uri="{BB962C8B-B14F-4D97-AF65-F5344CB8AC3E}">
        <p14:creationId xmlns:p14="http://schemas.microsoft.com/office/powerpoint/2010/main" val="193170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Ny side, nytt utseende, nye trykkefiler for fysiske kort</a:t>
            </a:r>
          </a:p>
        </p:txBody>
      </p:sp>
      <p:sp>
        <p:nvSpPr>
          <p:cNvPr id="4" name="Plassholder for lysbildenummer 3"/>
          <p:cNvSpPr>
            <a:spLocks noGrp="1"/>
          </p:cNvSpPr>
          <p:nvPr>
            <p:ph type="sldNum" sz="quarter" idx="5"/>
          </p:nvPr>
        </p:nvSpPr>
        <p:spPr/>
        <p:txBody>
          <a:bodyPr/>
          <a:lstStyle/>
          <a:p>
            <a:fld id="{2AAD8B63-4597-4F73-A964-9907914AB913}" type="slidenum">
              <a:rPr lang="nb-NO" smtClean="0"/>
              <a:t>7</a:t>
            </a:fld>
            <a:endParaRPr lang="nb-NO"/>
          </a:p>
        </p:txBody>
      </p:sp>
    </p:spTree>
    <p:extLst>
      <p:ext uri="{BB962C8B-B14F-4D97-AF65-F5344CB8AC3E}">
        <p14:creationId xmlns:p14="http://schemas.microsoft.com/office/powerpoint/2010/main" val="8327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Registrer barnet ditt. Venter på lovhjemmel. Kobles så til Folkeregisteret. For å fastslå kobling mellom foresatte og barn/andre.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8</a:t>
            </a:fld>
            <a:endParaRPr lang="nb-NO"/>
          </a:p>
        </p:txBody>
      </p:sp>
    </p:spTree>
    <p:extLst>
      <p:ext uri="{BB962C8B-B14F-4D97-AF65-F5344CB8AC3E}">
        <p14:creationId xmlns:p14="http://schemas.microsoft.com/office/powerpoint/2010/main" val="131230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Om en har glemt e-postadresse, telefonnummer og lånenummer logger en seg helt enkelt inn med ID-porten. Vanligvis Bank-id.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9</a:t>
            </a:fld>
            <a:endParaRPr lang="nb-NO"/>
          </a:p>
        </p:txBody>
      </p:sp>
    </p:spTree>
    <p:extLst>
      <p:ext uri="{BB962C8B-B14F-4D97-AF65-F5344CB8AC3E}">
        <p14:creationId xmlns:p14="http://schemas.microsoft.com/office/powerpoint/2010/main" val="148505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også det en får opp om en trykker på Meny. Men i menyfeltet får en i tillegg anledning til å velge språk. Det vil komme to til: engelsk og nordsamisk. </a:t>
            </a:r>
          </a:p>
        </p:txBody>
      </p:sp>
      <p:sp>
        <p:nvSpPr>
          <p:cNvPr id="4" name="Plassholder for lysbildenummer 3"/>
          <p:cNvSpPr>
            <a:spLocks noGrp="1"/>
          </p:cNvSpPr>
          <p:nvPr>
            <p:ph type="sldNum" sz="quarter" idx="5"/>
          </p:nvPr>
        </p:nvSpPr>
        <p:spPr/>
        <p:txBody>
          <a:bodyPr/>
          <a:lstStyle/>
          <a:p>
            <a:fld id="{2AAD8B63-4597-4F73-A964-9907914AB913}" type="slidenum">
              <a:rPr lang="nb-NO" smtClean="0"/>
              <a:t>10</a:t>
            </a:fld>
            <a:endParaRPr lang="nb-NO"/>
          </a:p>
        </p:txBody>
      </p:sp>
    </p:spTree>
    <p:extLst>
      <p:ext uri="{BB962C8B-B14F-4D97-AF65-F5344CB8AC3E}">
        <p14:creationId xmlns:p14="http://schemas.microsoft.com/office/powerpoint/2010/main" val="297469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Fortelle om jobben med Folkeregisteret. Hvordan vi ligger an, og hva som er målet. Pinkode/passord og hvorfor. </a:t>
            </a:r>
            <a:r>
              <a:rPr lang="nb-NO" sz="1800" dirty="0">
                <a:effectLst/>
                <a:latin typeface="Calibri" panose="020F0502020204030204" pitchFamily="34" charset="0"/>
                <a:ea typeface="Calibri" panose="020F0502020204030204" pitchFamily="34" charset="0"/>
              </a:rPr>
              <a:t>De med D-nummer kan få kort. Et D-nummer er et norsk identitetsnummer. </a:t>
            </a:r>
          </a:p>
          <a:p>
            <a:r>
              <a:rPr lang="nb-NO" sz="1800" dirty="0">
                <a:effectLst/>
                <a:latin typeface="Calibri" panose="020F0502020204030204" pitchFamily="34" charset="0"/>
                <a:ea typeface="Calibri" panose="020F0502020204030204" pitchFamily="34" charset="0"/>
              </a:rPr>
              <a:t>De med DUF-nummer må nøye seg med lokale kort.  D</a:t>
            </a:r>
            <a:r>
              <a:rPr lang="nb-NO" sz="1800" dirty="0">
                <a:solidFill>
                  <a:srgbClr val="000000"/>
                </a:solidFill>
                <a:effectLst/>
                <a:latin typeface="Calibri" panose="020F0502020204030204" pitchFamily="34" charset="0"/>
                <a:ea typeface="Calibri" panose="020F0502020204030204" pitchFamily="34" charset="0"/>
              </a:rPr>
              <a:t>UF-nummeret er registreringsnummeret en får i UDIs datasystem.</a:t>
            </a:r>
            <a:endParaRPr lang="nb-NO" sz="1800" dirty="0">
              <a:effectLst/>
              <a:latin typeface="Calibri" panose="020F0502020204030204" pitchFamily="34" charset="0"/>
              <a:ea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2AAD8B63-4597-4F73-A964-9907914AB913}" type="slidenum">
              <a:rPr lang="nb-NO" smtClean="0"/>
              <a:t>12</a:t>
            </a:fld>
            <a:endParaRPr lang="nb-NO"/>
          </a:p>
        </p:txBody>
      </p:sp>
    </p:spTree>
    <p:extLst>
      <p:ext uri="{BB962C8B-B14F-4D97-AF65-F5344CB8AC3E}">
        <p14:creationId xmlns:p14="http://schemas.microsoft.com/office/powerpoint/2010/main" val="343004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269948" y="2130425"/>
            <a:ext cx="7188252" cy="1470025"/>
          </a:xfrm>
        </p:spPr>
        <p:txBody>
          <a:bodyPr/>
          <a:lstStyle/>
          <a:p>
            <a:r>
              <a:rPr lang="nb-NO" dirty="0"/>
              <a:t>Klikk for å redigere tittelstil</a:t>
            </a:r>
          </a:p>
        </p:txBody>
      </p:sp>
      <p:sp>
        <p:nvSpPr>
          <p:cNvPr id="3" name="Undertittel 2"/>
          <p:cNvSpPr>
            <a:spLocks noGrp="1"/>
          </p:cNvSpPr>
          <p:nvPr>
            <p:ph type="subTitle" idx="1"/>
          </p:nvPr>
        </p:nvSpPr>
        <p:spPr>
          <a:xfrm>
            <a:off x="1269948" y="3661561"/>
            <a:ext cx="6502452" cy="1977239"/>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09944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30916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4036123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269948" y="2130425"/>
            <a:ext cx="7188252" cy="1470025"/>
          </a:xfrm>
        </p:spPr>
        <p:txBody>
          <a:bodyPr/>
          <a:lstStyle/>
          <a:p>
            <a:r>
              <a:rPr lang="nb-NO" dirty="0"/>
              <a:t>Klikk for å redigere tittelstil</a:t>
            </a:r>
          </a:p>
        </p:txBody>
      </p:sp>
      <p:sp>
        <p:nvSpPr>
          <p:cNvPr id="3" name="Undertittel 2"/>
          <p:cNvSpPr>
            <a:spLocks noGrp="1"/>
          </p:cNvSpPr>
          <p:nvPr>
            <p:ph type="subTitle" idx="1"/>
          </p:nvPr>
        </p:nvSpPr>
        <p:spPr>
          <a:xfrm>
            <a:off x="1933502" y="3661561"/>
            <a:ext cx="6524698" cy="1977239"/>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09944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97500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933501" y="4406900"/>
            <a:ext cx="6561211" cy="1362075"/>
          </a:xfrm>
        </p:spPr>
        <p:txBody>
          <a:bodyPr anchor="t">
            <a:normAutofit/>
          </a:bodyPr>
          <a:lstStyle>
            <a:lvl1pPr algn="l">
              <a:defRPr sz="3600" b="1" cap="none"/>
            </a:lvl1pPr>
          </a:lstStyle>
          <a:p>
            <a:r>
              <a:rPr lang="nb-NO" dirty="0"/>
              <a:t>Klikk for å redigere tittelstil</a:t>
            </a:r>
          </a:p>
        </p:txBody>
      </p:sp>
      <p:sp>
        <p:nvSpPr>
          <p:cNvPr id="3" name="Plassholder for tekst 2"/>
          <p:cNvSpPr>
            <a:spLocks noGrp="1"/>
          </p:cNvSpPr>
          <p:nvPr>
            <p:ph type="body" idx="1"/>
          </p:nvPr>
        </p:nvSpPr>
        <p:spPr>
          <a:xfrm>
            <a:off x="1933501" y="2906713"/>
            <a:ext cx="656121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1847080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69430" y="1947462"/>
            <a:ext cx="3497928" cy="41787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745596" y="1947462"/>
            <a:ext cx="3941203" cy="41787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154570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069430" y="830638"/>
            <a:ext cx="7617370" cy="1112256"/>
          </a:xfrm>
        </p:spPr>
        <p:txBody>
          <a:bodyPr/>
          <a:lstStyle>
            <a:lvl1pPr>
              <a:defRPr/>
            </a:lvl1pPr>
          </a:lstStyle>
          <a:p>
            <a:r>
              <a:rPr lang="nb-NO" dirty="0"/>
              <a:t>Klikk for å redigere tittelstil</a:t>
            </a:r>
          </a:p>
        </p:txBody>
      </p:sp>
      <p:sp>
        <p:nvSpPr>
          <p:cNvPr id="3" name="Plassholder for tekst 2"/>
          <p:cNvSpPr>
            <a:spLocks noGrp="1"/>
          </p:cNvSpPr>
          <p:nvPr>
            <p:ph type="body" idx="1"/>
          </p:nvPr>
        </p:nvSpPr>
        <p:spPr>
          <a:xfrm>
            <a:off x="1069430" y="2047596"/>
            <a:ext cx="363590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1069429" y="2687358"/>
            <a:ext cx="3635903" cy="3624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4894129" y="2047596"/>
            <a:ext cx="37926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4894129" y="2687358"/>
            <a:ext cx="3792671" cy="36244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99695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3884530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3290751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935339"/>
          </a:xfrm>
        </p:spPr>
        <p:txBody>
          <a:bodyPr anchor="b"/>
          <a:lstStyle>
            <a:lvl1pPr algn="l">
              <a:defRPr sz="2000" b="1"/>
            </a:lvl1pPr>
          </a:lstStyle>
          <a:p>
            <a:r>
              <a:rPr lang="nb-NO" dirty="0"/>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208389"/>
            <a:ext cx="3008313" cy="49177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Plassholder for dato 4"/>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19078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975006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0482" y="5060610"/>
            <a:ext cx="5338206" cy="481227"/>
          </a:xfrm>
        </p:spPr>
        <p:txBody>
          <a:bodyPr anchor="b"/>
          <a:lstStyle>
            <a:lvl1pPr algn="l">
              <a:defRPr sz="2000" b="1"/>
            </a:lvl1pPr>
          </a:lstStyle>
          <a:p>
            <a:r>
              <a:rPr lang="nb-NO" dirty="0"/>
              <a:t>Klikk for å redigere tittelstil</a:t>
            </a:r>
          </a:p>
        </p:txBody>
      </p:sp>
      <p:sp>
        <p:nvSpPr>
          <p:cNvPr id="3" name="Plassholder for bilde 2"/>
          <p:cNvSpPr>
            <a:spLocks noGrp="1"/>
          </p:cNvSpPr>
          <p:nvPr>
            <p:ph type="pic" idx="1"/>
          </p:nvPr>
        </p:nvSpPr>
        <p:spPr>
          <a:xfrm>
            <a:off x="893460" y="0"/>
            <a:ext cx="8250540" cy="50606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940482" y="5541838"/>
            <a:ext cx="533820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Plassholder for dato 4"/>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3839737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309167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4036123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269948" y="2130425"/>
            <a:ext cx="7188252" cy="1470025"/>
          </a:xfrm>
        </p:spPr>
        <p:txBody>
          <a:bodyPr/>
          <a:lstStyle/>
          <a:p>
            <a:r>
              <a:rPr lang="nb-NO" dirty="0"/>
              <a:t>Klikk for å redigere tittelstil</a:t>
            </a:r>
          </a:p>
        </p:txBody>
      </p:sp>
      <p:sp>
        <p:nvSpPr>
          <p:cNvPr id="3" name="Undertittel 2"/>
          <p:cNvSpPr>
            <a:spLocks noGrp="1"/>
          </p:cNvSpPr>
          <p:nvPr>
            <p:ph type="subTitle" idx="1"/>
          </p:nvPr>
        </p:nvSpPr>
        <p:spPr>
          <a:xfrm>
            <a:off x="1269948" y="3661561"/>
            <a:ext cx="6502452" cy="1977239"/>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134450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3223454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normAutofit/>
          </a:bodyPr>
          <a:lstStyle>
            <a:lvl1pPr algn="l">
              <a:defRPr sz="3600" b="1" cap="none"/>
            </a:lvl1pPr>
          </a:lstStyle>
          <a:p>
            <a:r>
              <a:rPr lang="nb-NO" dirty="0"/>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1302074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69430" y="2287547"/>
            <a:ext cx="3497928" cy="3838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745596" y="2287547"/>
            <a:ext cx="3941203" cy="3838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075547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1069429" y="2353123"/>
            <a:ext cx="363590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1069429" y="2992886"/>
            <a:ext cx="3635903" cy="3318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4894128" y="2353123"/>
            <a:ext cx="37926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4894129" y="2992886"/>
            <a:ext cx="3792671" cy="3318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063114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902166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364507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109844" y="3790223"/>
            <a:ext cx="7384868" cy="1362075"/>
          </a:xfrm>
        </p:spPr>
        <p:txBody>
          <a:bodyPr anchor="t">
            <a:normAutofit/>
          </a:bodyPr>
          <a:lstStyle>
            <a:lvl1pPr algn="l">
              <a:defRPr sz="3600" b="1" cap="none"/>
            </a:lvl1pPr>
          </a:lstStyle>
          <a:p>
            <a:r>
              <a:rPr lang="nb-NO" dirty="0"/>
              <a:t>Klikk for å redigere tittelstil</a:t>
            </a:r>
          </a:p>
        </p:txBody>
      </p:sp>
      <p:sp>
        <p:nvSpPr>
          <p:cNvPr id="3" name="Plassholder for tekst 2"/>
          <p:cNvSpPr>
            <a:spLocks noGrp="1"/>
          </p:cNvSpPr>
          <p:nvPr>
            <p:ph type="body" idx="1"/>
          </p:nvPr>
        </p:nvSpPr>
        <p:spPr>
          <a:xfrm>
            <a:off x="1109843" y="2290036"/>
            <a:ext cx="73848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a:t>Klikk for å redigere tekststiler i malen</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1847080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1937138"/>
            <a:ext cx="3008313" cy="1036407"/>
          </a:xfrm>
        </p:spPr>
        <p:txBody>
          <a:bodyPr anchor="b"/>
          <a:lstStyle>
            <a:lvl1pPr algn="l">
              <a:defRPr sz="2000" b="1"/>
            </a:lvl1pPr>
          </a:lstStyle>
          <a:p>
            <a:r>
              <a:rPr lang="nb-NO" dirty="0"/>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2973546"/>
            <a:ext cx="3008313" cy="31526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Plassholder for dato 4"/>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3443025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718956" y="5165308"/>
            <a:ext cx="6559732" cy="432370"/>
          </a:xfrm>
        </p:spPr>
        <p:txBody>
          <a:bodyPr anchor="b"/>
          <a:lstStyle>
            <a:lvl1pPr algn="l">
              <a:defRPr sz="2000" b="1"/>
            </a:lvl1pPr>
          </a:lstStyle>
          <a:p>
            <a:r>
              <a:rPr lang="nb-NO" dirty="0"/>
              <a:t>Klikk for å redigere tittelstil</a:t>
            </a:r>
          </a:p>
        </p:txBody>
      </p:sp>
      <p:sp>
        <p:nvSpPr>
          <p:cNvPr id="3" name="Plassholder for bilde 2"/>
          <p:cNvSpPr>
            <a:spLocks noGrp="1"/>
          </p:cNvSpPr>
          <p:nvPr>
            <p:ph type="pic" idx="1"/>
          </p:nvPr>
        </p:nvSpPr>
        <p:spPr>
          <a:xfrm>
            <a:off x="0" y="0"/>
            <a:ext cx="9144000" cy="51653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718956" y="5612042"/>
            <a:ext cx="6559732" cy="5601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Plassholder for dato 4"/>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437483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de uten tekst med logo">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pic>
        <p:nvPicPr>
          <p:cNvPr id="8" name="Bilde 7" descr="NB-logo-no-farge.png"/>
          <p:cNvPicPr>
            <a:picLocks noChangeAspect="1"/>
          </p:cNvPicPr>
          <p:nvPr userDrawn="1"/>
        </p:nvPicPr>
        <p:blipFill>
          <a:blip r:embed="rId2"/>
          <a:stretch>
            <a:fillRect/>
          </a:stretch>
        </p:blipFill>
        <p:spPr>
          <a:xfrm>
            <a:off x="259865" y="6147687"/>
            <a:ext cx="2023975" cy="487126"/>
          </a:xfrm>
          <a:prstGeom prst="rect">
            <a:avLst/>
          </a:prstGeom>
        </p:spPr>
      </p:pic>
    </p:spTree>
    <p:extLst>
      <p:ext uri="{BB962C8B-B14F-4D97-AF65-F5344CB8AC3E}">
        <p14:creationId xmlns:p14="http://schemas.microsoft.com/office/powerpoint/2010/main" val="2437483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de uten tekst og logo">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Tree>
    <p:extLst>
      <p:ext uri="{BB962C8B-B14F-4D97-AF65-F5344CB8AC3E}">
        <p14:creationId xmlns:p14="http://schemas.microsoft.com/office/powerpoint/2010/main" val="2437483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197943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120075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69430" y="1947462"/>
            <a:ext cx="3497928" cy="41787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745596" y="1947462"/>
            <a:ext cx="3941203" cy="41787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154570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069430" y="830638"/>
            <a:ext cx="7617370" cy="1112256"/>
          </a:xfrm>
        </p:spPr>
        <p:txBody>
          <a:bodyPr/>
          <a:lstStyle>
            <a:lvl1pPr>
              <a:defRPr/>
            </a:lvl1pPr>
          </a:lstStyle>
          <a:p>
            <a:r>
              <a:rPr lang="nb-NO" dirty="0"/>
              <a:t>Klikk for å redigere tittelstil</a:t>
            </a:r>
          </a:p>
        </p:txBody>
      </p:sp>
      <p:sp>
        <p:nvSpPr>
          <p:cNvPr id="3" name="Plassholder for tekst 2"/>
          <p:cNvSpPr>
            <a:spLocks noGrp="1"/>
          </p:cNvSpPr>
          <p:nvPr>
            <p:ph type="body" idx="1"/>
          </p:nvPr>
        </p:nvSpPr>
        <p:spPr>
          <a:xfrm>
            <a:off x="1069430" y="2047596"/>
            <a:ext cx="363590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1069429" y="2687358"/>
            <a:ext cx="3635903" cy="3624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4894129" y="2047596"/>
            <a:ext cx="37926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4894129" y="2687358"/>
            <a:ext cx="3792671" cy="36244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99695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388453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329075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935339"/>
          </a:xfrm>
        </p:spPr>
        <p:txBody>
          <a:bodyPr anchor="b"/>
          <a:lstStyle>
            <a:lvl1pPr algn="l">
              <a:defRPr sz="2000" b="1"/>
            </a:lvl1pPr>
          </a:lstStyle>
          <a:p>
            <a:r>
              <a:rPr lang="nb-NO" dirty="0"/>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208389"/>
            <a:ext cx="3008313" cy="49177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Plassholder for dato 4"/>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219078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93460" y="5506608"/>
            <a:ext cx="5338206" cy="274091"/>
          </a:xfrm>
        </p:spPr>
        <p:txBody>
          <a:bodyPr anchor="b"/>
          <a:lstStyle>
            <a:lvl1pPr algn="l">
              <a:defRPr sz="2000" b="1"/>
            </a:lvl1pPr>
          </a:lstStyle>
          <a:p>
            <a:r>
              <a:rPr lang="nb-NO" dirty="0"/>
              <a:t>Klikk for å redigere tittelstil</a:t>
            </a:r>
          </a:p>
        </p:txBody>
      </p:sp>
      <p:sp>
        <p:nvSpPr>
          <p:cNvPr id="3" name="Plassholder for bilde 2"/>
          <p:cNvSpPr>
            <a:spLocks noGrp="1"/>
          </p:cNvSpPr>
          <p:nvPr>
            <p:ph type="pic" idx="1"/>
          </p:nvPr>
        </p:nvSpPr>
        <p:spPr>
          <a:xfrm>
            <a:off x="0" y="0"/>
            <a:ext cx="9144000" cy="53886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93460" y="5780699"/>
            <a:ext cx="5338206" cy="4584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Plassholder for dato 4"/>
          <p:cNvSpPr>
            <a:spLocks noGrp="1"/>
          </p:cNvSpPr>
          <p:nvPr>
            <p:ph type="dt" sz="half" idx="10"/>
          </p:nvPr>
        </p:nvSpPr>
        <p:spPr/>
        <p:txBody>
          <a:bodyPr/>
          <a:lstStyle/>
          <a:p>
            <a:fld id="{1E046288-C52D-CE47-A83B-266E5B29B0D5}" type="datetimeFigureOut">
              <a:rPr lang="nb-NO" smtClean="0"/>
              <a:pPr/>
              <a:t>14.02.2024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07BBB8-881F-D44B-8B95-ABBE22B3D9B9}" type="slidenum">
              <a:rPr lang="nb-NO" smtClean="0"/>
              <a:pPr/>
              <a:t>‹#›</a:t>
            </a:fld>
            <a:endParaRPr lang="nb-NO"/>
          </a:p>
        </p:txBody>
      </p:sp>
    </p:spTree>
    <p:extLst>
      <p:ext uri="{BB962C8B-B14F-4D97-AF65-F5344CB8AC3E}">
        <p14:creationId xmlns:p14="http://schemas.microsoft.com/office/powerpoint/2010/main" val="383973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63261" y="830638"/>
            <a:ext cx="7723539" cy="1116824"/>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963261" y="1947462"/>
            <a:ext cx="7723539" cy="4408887"/>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963260" y="6356350"/>
            <a:ext cx="12773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46288-C52D-CE47-A83B-266E5B29B0D5}" type="datetimeFigureOut">
              <a:rPr lang="nb-NO" smtClean="0"/>
              <a:pPr/>
              <a:t>14.02.2024</a:t>
            </a:fld>
            <a:endParaRPr lang="nb-NO" dirty="0"/>
          </a:p>
        </p:txBody>
      </p:sp>
      <p:sp>
        <p:nvSpPr>
          <p:cNvPr id="5" name="Plassholder for bunntekst 4"/>
          <p:cNvSpPr>
            <a:spLocks noGrp="1"/>
          </p:cNvSpPr>
          <p:nvPr>
            <p:ph type="ftr" sz="quarter" idx="3"/>
          </p:nvPr>
        </p:nvSpPr>
        <p:spPr>
          <a:xfrm>
            <a:off x="2240629"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5136229" y="6356349"/>
            <a:ext cx="83878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7BBB8-881F-D44B-8B95-ABBE22B3D9B9}" type="slidenum">
              <a:rPr lang="nb-NO" smtClean="0"/>
              <a:pPr/>
              <a:t>‹#›</a:t>
            </a:fld>
            <a:endParaRPr lang="nb-NO"/>
          </a:p>
        </p:txBody>
      </p:sp>
      <p:pic>
        <p:nvPicPr>
          <p:cNvPr id="7" name="Bilde 6" descr="NB-logo-no-hvit.png"/>
          <p:cNvPicPr>
            <a:picLocks noChangeAspect="1"/>
          </p:cNvPicPr>
          <p:nvPr userDrawn="1"/>
        </p:nvPicPr>
        <p:blipFill>
          <a:blip r:embed="rId14"/>
          <a:stretch>
            <a:fillRect/>
          </a:stretch>
        </p:blipFill>
        <p:spPr>
          <a:xfrm>
            <a:off x="6837328" y="6234349"/>
            <a:ext cx="2023975" cy="487126"/>
          </a:xfrm>
          <a:prstGeom prst="rect">
            <a:avLst/>
          </a:prstGeom>
        </p:spPr>
      </p:pic>
    </p:spTree>
    <p:extLst>
      <p:ext uri="{BB962C8B-B14F-4D97-AF65-F5344CB8AC3E}">
        <p14:creationId xmlns:p14="http://schemas.microsoft.com/office/powerpoint/2010/main" val="3670910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69430" y="830638"/>
            <a:ext cx="7617370" cy="1116824"/>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1933502" y="1947462"/>
            <a:ext cx="6753298" cy="4408887"/>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933502" y="6356350"/>
            <a:ext cx="11796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3"/>
          </p:nvPr>
        </p:nvSpPr>
        <p:spPr>
          <a:xfrm>
            <a:off x="3113148" y="635634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6008748" y="6356350"/>
            <a:ext cx="56888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7BBB8-881F-D44B-8B95-ABBE22B3D9B9}" type="slidenum">
              <a:rPr lang="nb-NO" smtClean="0"/>
              <a:pPr/>
              <a:t>‹#›</a:t>
            </a:fld>
            <a:endParaRPr lang="nb-NO"/>
          </a:p>
        </p:txBody>
      </p:sp>
      <p:pic>
        <p:nvPicPr>
          <p:cNvPr id="7" name="Bilde 6" descr="NB-logo-no-hvit.png"/>
          <p:cNvPicPr>
            <a:picLocks noChangeAspect="1"/>
          </p:cNvPicPr>
          <p:nvPr userDrawn="1"/>
        </p:nvPicPr>
        <p:blipFill>
          <a:blip r:embed="rId14"/>
          <a:stretch>
            <a:fillRect/>
          </a:stretch>
        </p:blipFill>
        <p:spPr>
          <a:xfrm>
            <a:off x="6837328" y="6234349"/>
            <a:ext cx="2023975" cy="487126"/>
          </a:xfrm>
          <a:prstGeom prst="rect">
            <a:avLst/>
          </a:prstGeom>
        </p:spPr>
      </p:pic>
    </p:spTree>
    <p:extLst>
      <p:ext uri="{BB962C8B-B14F-4D97-AF65-F5344CB8AC3E}">
        <p14:creationId xmlns:p14="http://schemas.microsoft.com/office/powerpoint/2010/main" val="3670910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69430" y="1144547"/>
            <a:ext cx="761737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1069430" y="2287546"/>
            <a:ext cx="7617370" cy="406880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3913538" y="6356349"/>
            <a:ext cx="10993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46288-C52D-CE47-A83B-266E5B29B0D5}" type="datetimeFigureOut">
              <a:rPr lang="nb-NO" smtClean="0"/>
              <a:pPr/>
              <a:t>14.02.2024</a:t>
            </a:fld>
            <a:endParaRPr lang="nb-NO"/>
          </a:p>
        </p:txBody>
      </p:sp>
      <p:sp>
        <p:nvSpPr>
          <p:cNvPr id="5" name="Plassholder for bunntekst 4"/>
          <p:cNvSpPr>
            <a:spLocks noGrp="1"/>
          </p:cNvSpPr>
          <p:nvPr>
            <p:ph type="ftr" sz="quarter" idx="3"/>
          </p:nvPr>
        </p:nvSpPr>
        <p:spPr>
          <a:xfrm>
            <a:off x="501291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7908512" y="6356350"/>
            <a:ext cx="7782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7BBB8-881F-D44B-8B95-ABBE22B3D9B9}" type="slidenum">
              <a:rPr lang="nb-NO" smtClean="0"/>
              <a:pPr/>
              <a:t>‹#›</a:t>
            </a:fld>
            <a:endParaRPr lang="nb-NO"/>
          </a:p>
        </p:txBody>
      </p:sp>
      <p:pic>
        <p:nvPicPr>
          <p:cNvPr id="10" name="Bilde 9" descr="NB-logo-no-farge.png"/>
          <p:cNvPicPr>
            <a:picLocks noChangeAspect="1"/>
          </p:cNvPicPr>
          <p:nvPr userDrawn="1"/>
        </p:nvPicPr>
        <p:blipFill>
          <a:blip r:embed="rId15"/>
          <a:stretch>
            <a:fillRect/>
          </a:stretch>
        </p:blipFill>
        <p:spPr>
          <a:xfrm>
            <a:off x="259865" y="6147687"/>
            <a:ext cx="2023975" cy="487126"/>
          </a:xfrm>
          <a:prstGeom prst="rect">
            <a:avLst/>
          </a:prstGeom>
        </p:spPr>
      </p:pic>
    </p:spTree>
    <p:extLst>
      <p:ext uri="{BB962C8B-B14F-4D97-AF65-F5344CB8AC3E}">
        <p14:creationId xmlns:p14="http://schemas.microsoft.com/office/powerpoint/2010/main" val="5239946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2" r:id="rId10"/>
    <p:sldLayoutId id="2147483733" r:id="rId11"/>
    <p:sldLayoutId id="2147483730" r:id="rId12"/>
    <p:sldLayoutId id="2147483731" r:id="rId13"/>
  </p:sldLayoutIdLst>
  <p:txStyles>
    <p:titleStyle>
      <a:lvl1pPr algn="l" defTabSz="457200" rtl="0" eaLnBrk="1" latinLnBrk="0" hangingPunct="1">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hyperlink" Target="https://www.nb.no/tilgang/"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hyperlink" Target="nb.no/syn"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hyperlink" Target="https://www.nb.no/syn/auth/login" TargetMode="External"/><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hyperlink" Target="https://bibliotekutvikling.no/nasjonal-bibliotekutvikling/ansatte-i-avdeling-for-bibliotekutvikling/"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asjonalbiblioteket | LydRommet Norge">
            <a:extLst>
              <a:ext uri="{FF2B5EF4-FFF2-40B4-BE49-F238E27FC236}">
                <a16:creationId xmlns:a16="http://schemas.microsoft.com/office/drawing/2014/main" id="{4E43753E-AD08-0AA4-793E-967394C789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999" b="-1"/>
          <a:stretch/>
        </p:blipFill>
        <p:spPr bwMode="auto">
          <a:xfrm>
            <a:off x="20" y="0"/>
            <a:ext cx="9143980" cy="6857990"/>
          </a:xfrm>
          <a:prstGeom prst="rect">
            <a:avLst/>
          </a:prstGeom>
          <a:solidFill>
            <a:srgbClr val="FFFFFF"/>
          </a:solidFill>
        </p:spPr>
      </p:pic>
    </p:spTree>
    <p:extLst>
      <p:ext uri="{BB962C8B-B14F-4D97-AF65-F5344CB8AC3E}">
        <p14:creationId xmlns:p14="http://schemas.microsoft.com/office/powerpoint/2010/main" val="36756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9114559C-8C5B-B0C9-EC56-BABB46179295}"/>
              </a:ext>
            </a:extLst>
          </p:cNvPr>
          <p:cNvSpPr>
            <a:spLocks noGrp="1"/>
          </p:cNvSpPr>
          <p:nvPr>
            <p:ph type="pic" idx="1"/>
          </p:nvPr>
        </p:nvSpPr>
        <p:spPr/>
        <p:txBody>
          <a:bodyPr/>
          <a:lstStyle/>
          <a:p>
            <a:endParaRPr lang="nb-NO"/>
          </a:p>
        </p:txBody>
      </p:sp>
      <p:pic>
        <p:nvPicPr>
          <p:cNvPr id="5" name="Bilde 4">
            <a:extLst>
              <a:ext uri="{FF2B5EF4-FFF2-40B4-BE49-F238E27FC236}">
                <a16:creationId xmlns:a16="http://schemas.microsoft.com/office/drawing/2014/main" id="{92ABBFD7-8139-4CF9-F659-3074CB2FC0FA}"/>
              </a:ext>
            </a:extLst>
          </p:cNvPr>
          <p:cNvPicPr>
            <a:picLocks noChangeAspect="1"/>
          </p:cNvPicPr>
          <p:nvPr/>
        </p:nvPicPr>
        <p:blipFill>
          <a:blip r:embed="rId3"/>
          <a:stretch>
            <a:fillRect/>
          </a:stretch>
        </p:blipFill>
        <p:spPr>
          <a:xfrm>
            <a:off x="1679921" y="213204"/>
            <a:ext cx="5784157" cy="6431592"/>
          </a:xfrm>
          <a:prstGeom prst="rect">
            <a:avLst/>
          </a:prstGeom>
        </p:spPr>
      </p:pic>
    </p:spTree>
    <p:extLst>
      <p:ext uri="{BB962C8B-B14F-4D97-AF65-F5344CB8AC3E}">
        <p14:creationId xmlns:p14="http://schemas.microsoft.com/office/powerpoint/2010/main" val="168519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29A4F9-28E1-378A-03B5-17CEFAE82BB8}"/>
              </a:ext>
            </a:extLst>
          </p:cNvPr>
          <p:cNvSpPr>
            <a:spLocks noGrp="1"/>
          </p:cNvSpPr>
          <p:nvPr>
            <p:ph type="title"/>
          </p:nvPr>
        </p:nvSpPr>
        <p:spPr>
          <a:xfrm>
            <a:off x="1069430" y="501651"/>
            <a:ext cx="7617370" cy="1235709"/>
          </a:xfrm>
        </p:spPr>
        <p:txBody>
          <a:bodyPr>
            <a:normAutofit fontScale="90000"/>
          </a:bodyPr>
          <a:lstStyle/>
          <a:p>
            <a:r>
              <a:rPr lang="nb-NO" sz="4400" b="1" i="0" dirty="0">
                <a:solidFill>
                  <a:srgbClr val="C00000"/>
                </a:solidFill>
                <a:effectLst/>
                <a:latin typeface="Century Gothic" panose="020B0502020202020204" pitchFamily="34" charset="0"/>
              </a:rPr>
              <a:t>Kortet må knyttes til et hjemmebibliotek</a:t>
            </a:r>
            <a:br>
              <a:rPr lang="nb-NO" b="1" i="0" dirty="0">
                <a:solidFill>
                  <a:srgbClr val="1A1A1A"/>
                </a:solidFill>
                <a:effectLst/>
                <a:latin typeface="DM Sans" pitchFamily="2" charset="0"/>
              </a:rPr>
            </a:br>
            <a:endParaRPr lang="nb-NO" dirty="0"/>
          </a:p>
        </p:txBody>
      </p:sp>
      <p:sp>
        <p:nvSpPr>
          <p:cNvPr id="3" name="Plassholder for innhold 2">
            <a:extLst>
              <a:ext uri="{FF2B5EF4-FFF2-40B4-BE49-F238E27FC236}">
                <a16:creationId xmlns:a16="http://schemas.microsoft.com/office/drawing/2014/main" id="{B412ECCA-19F1-06D7-08F2-1E98FB6FBFF5}"/>
              </a:ext>
            </a:extLst>
          </p:cNvPr>
          <p:cNvSpPr>
            <a:spLocks noGrp="1"/>
          </p:cNvSpPr>
          <p:nvPr>
            <p:ph idx="1"/>
          </p:nvPr>
        </p:nvSpPr>
        <p:spPr>
          <a:xfrm>
            <a:off x="1069430" y="1737360"/>
            <a:ext cx="7617370" cy="4618989"/>
          </a:xfrm>
        </p:spPr>
        <p:txBody>
          <a:bodyPr>
            <a:normAutofit fontScale="70000" lnSpcReduction="20000"/>
          </a:bodyPr>
          <a:lstStyle/>
          <a:p>
            <a:pPr algn="l"/>
            <a:r>
              <a:rPr lang="nb-NO" b="0" i="0" dirty="0">
                <a:solidFill>
                  <a:srgbClr val="1A1A1A"/>
                </a:solidFill>
                <a:effectLst/>
              </a:rPr>
              <a:t>Dersom brukeren er fysisk i et bibliotek og oppretter lånekort, blir dette biblioteket automatisk brukerens hjemmebibliotek. Alt brukeren bestiller fra andre bibliotek blir sendt til dette biblioteket.</a:t>
            </a:r>
          </a:p>
          <a:p>
            <a:pPr algn="l"/>
            <a:r>
              <a:rPr lang="nb-NO" b="0" i="0" dirty="0">
                <a:solidFill>
                  <a:srgbClr val="1A1A1A"/>
                </a:solidFill>
                <a:effectLst/>
              </a:rPr>
              <a:t>Man kan bli låner ved så mange bibliotek man ønsker. Så fort man er lagt til ved et nytt bibliotek vil også det dukke opp i listen «Mine bibliotek». Man kan deretter endre hvilket bibliotek som skal være hjemmebibliotek.</a:t>
            </a:r>
          </a:p>
          <a:p>
            <a:pPr algn="l"/>
            <a:r>
              <a:rPr lang="nb-NO" b="0" i="0" dirty="0">
                <a:solidFill>
                  <a:srgbClr val="1A1A1A"/>
                </a:solidFill>
                <a:effectLst/>
              </a:rPr>
              <a:t>Dersom brukeren får kortet gjennom nettsiden www.bibliotekkortet.no krever tjenesten at hen logger seg på med ID-porten. Hen må da selv først bli låner ved ønsket bibliotek. Om hen er låner ved flere kan hen velge hvilket av dem som skal være </a:t>
            </a:r>
            <a:r>
              <a:rPr lang="nb-NO" b="0" i="0" dirty="0" err="1">
                <a:solidFill>
                  <a:srgbClr val="1A1A1A"/>
                </a:solidFill>
                <a:effectLst/>
              </a:rPr>
              <a:t>hjemmebiblioteket</a:t>
            </a:r>
            <a:r>
              <a:rPr lang="nb-NO" b="0" i="0" dirty="0">
                <a:solidFill>
                  <a:srgbClr val="1A1A1A"/>
                </a:solidFill>
                <a:effectLst/>
              </a:rPr>
              <a:t>. </a:t>
            </a:r>
          </a:p>
          <a:p>
            <a:pPr algn="l"/>
            <a:r>
              <a:rPr lang="nb-NO" b="0" i="0" dirty="0">
                <a:solidFill>
                  <a:srgbClr val="1A1A1A"/>
                </a:solidFill>
                <a:effectLst/>
              </a:rPr>
              <a:t>Det digitale lånekortet med strekkode kan brukes på biblioteket som et vanlig lånekort.</a:t>
            </a:r>
          </a:p>
          <a:p>
            <a:r>
              <a:rPr lang="nb-NO" dirty="0"/>
              <a:t>Det er låneren selv som bestemmer hjemmebibliotek. Styres ikke av adressen. </a:t>
            </a:r>
          </a:p>
        </p:txBody>
      </p:sp>
    </p:spTree>
    <p:extLst>
      <p:ext uri="{BB962C8B-B14F-4D97-AF65-F5344CB8AC3E}">
        <p14:creationId xmlns:p14="http://schemas.microsoft.com/office/powerpoint/2010/main" val="243562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48A5F13B-5EB8-C4B8-4B61-5A8608217AE0}"/>
              </a:ext>
            </a:extLst>
          </p:cNvPr>
          <p:cNvSpPr>
            <a:spLocks noGrp="1"/>
          </p:cNvSpPr>
          <p:nvPr>
            <p:ph type="pic" idx="1"/>
          </p:nvPr>
        </p:nvSpPr>
        <p:spPr/>
        <p:txBody>
          <a:bodyPr/>
          <a:lstStyle/>
          <a:p>
            <a:endParaRPr lang="nb-NO"/>
          </a:p>
        </p:txBody>
      </p:sp>
      <p:pic>
        <p:nvPicPr>
          <p:cNvPr id="10" name="Bilde 9">
            <a:extLst>
              <a:ext uri="{FF2B5EF4-FFF2-40B4-BE49-F238E27FC236}">
                <a16:creationId xmlns:a16="http://schemas.microsoft.com/office/drawing/2014/main" id="{E79678B2-3B8F-F44E-172C-E15C0B8B7ED2}"/>
              </a:ext>
            </a:extLst>
          </p:cNvPr>
          <p:cNvPicPr>
            <a:picLocks noChangeAspect="1"/>
          </p:cNvPicPr>
          <p:nvPr/>
        </p:nvPicPr>
        <p:blipFill>
          <a:blip r:embed="rId3"/>
          <a:stretch>
            <a:fillRect/>
          </a:stretch>
        </p:blipFill>
        <p:spPr>
          <a:xfrm>
            <a:off x="842963" y="146099"/>
            <a:ext cx="7772400" cy="2754553"/>
          </a:xfrm>
          <a:prstGeom prst="rect">
            <a:avLst/>
          </a:prstGeom>
        </p:spPr>
      </p:pic>
      <p:pic>
        <p:nvPicPr>
          <p:cNvPr id="12" name="Bilde 11">
            <a:extLst>
              <a:ext uri="{FF2B5EF4-FFF2-40B4-BE49-F238E27FC236}">
                <a16:creationId xmlns:a16="http://schemas.microsoft.com/office/drawing/2014/main" id="{778831E0-249F-AEFB-96FD-5D0C478F929F}"/>
              </a:ext>
            </a:extLst>
          </p:cNvPr>
          <p:cNvPicPr>
            <a:picLocks noChangeAspect="1"/>
          </p:cNvPicPr>
          <p:nvPr/>
        </p:nvPicPr>
        <p:blipFill>
          <a:blip r:embed="rId4"/>
          <a:stretch>
            <a:fillRect/>
          </a:stretch>
        </p:blipFill>
        <p:spPr>
          <a:xfrm>
            <a:off x="907256" y="3079528"/>
            <a:ext cx="7772400" cy="3632372"/>
          </a:xfrm>
          <a:prstGeom prst="rect">
            <a:avLst/>
          </a:prstGeom>
        </p:spPr>
      </p:pic>
    </p:spTree>
    <p:extLst>
      <p:ext uri="{BB962C8B-B14F-4D97-AF65-F5344CB8AC3E}">
        <p14:creationId xmlns:p14="http://schemas.microsoft.com/office/powerpoint/2010/main" val="901244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CD8A455-77CA-8FB6-7C11-865F89573EF6}"/>
              </a:ext>
            </a:extLst>
          </p:cNvPr>
          <p:cNvPicPr>
            <a:picLocks noChangeAspect="1"/>
          </p:cNvPicPr>
          <p:nvPr/>
        </p:nvPicPr>
        <p:blipFill>
          <a:blip r:embed="rId2"/>
          <a:stretch>
            <a:fillRect/>
          </a:stretch>
        </p:blipFill>
        <p:spPr>
          <a:xfrm>
            <a:off x="170611" y="703134"/>
            <a:ext cx="8887664" cy="4168904"/>
          </a:xfrm>
          <a:prstGeom prst="rect">
            <a:avLst/>
          </a:prstGeom>
        </p:spPr>
      </p:pic>
    </p:spTree>
    <p:extLst>
      <p:ext uri="{BB962C8B-B14F-4D97-AF65-F5344CB8AC3E}">
        <p14:creationId xmlns:p14="http://schemas.microsoft.com/office/powerpoint/2010/main" val="350386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4837B1D-C031-34F2-3AD2-3E872881F434}"/>
              </a:ext>
            </a:extLst>
          </p:cNvPr>
          <p:cNvPicPr>
            <a:picLocks noChangeAspect="1"/>
          </p:cNvPicPr>
          <p:nvPr/>
        </p:nvPicPr>
        <p:blipFill>
          <a:blip r:embed="rId3"/>
          <a:stretch>
            <a:fillRect/>
          </a:stretch>
        </p:blipFill>
        <p:spPr>
          <a:xfrm>
            <a:off x="0" y="287795"/>
            <a:ext cx="9144000" cy="6282410"/>
          </a:xfrm>
          <a:prstGeom prst="rect">
            <a:avLst/>
          </a:prstGeom>
        </p:spPr>
      </p:pic>
      <p:sp>
        <p:nvSpPr>
          <p:cNvPr id="4" name="Plassholder for bilde 3">
            <a:extLst>
              <a:ext uri="{FF2B5EF4-FFF2-40B4-BE49-F238E27FC236}">
                <a16:creationId xmlns:a16="http://schemas.microsoft.com/office/drawing/2014/main" id="{8C904E50-019A-2617-310E-0345591BAEF7}"/>
              </a:ext>
            </a:extLst>
          </p:cNvPr>
          <p:cNvSpPr>
            <a:spLocks noGrp="1"/>
          </p:cNvSpPr>
          <p:nvPr>
            <p:ph type="pic" idx="1"/>
          </p:nvPr>
        </p:nvSpPr>
        <p:spPr/>
        <p:txBody>
          <a:bodyPr/>
          <a:lstStyle/>
          <a:p>
            <a:endParaRPr lang="nb-NO"/>
          </a:p>
        </p:txBody>
      </p:sp>
    </p:spTree>
    <p:extLst>
      <p:ext uri="{BB962C8B-B14F-4D97-AF65-F5344CB8AC3E}">
        <p14:creationId xmlns:p14="http://schemas.microsoft.com/office/powerpoint/2010/main" val="107381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0B2958-5036-7A78-C2E8-103675D96024}"/>
              </a:ext>
            </a:extLst>
          </p:cNvPr>
          <p:cNvSpPr>
            <a:spLocks noGrp="1"/>
          </p:cNvSpPr>
          <p:nvPr>
            <p:ph type="title"/>
          </p:nvPr>
        </p:nvSpPr>
        <p:spPr>
          <a:xfrm>
            <a:off x="1069430" y="501651"/>
            <a:ext cx="7617370" cy="1052829"/>
          </a:xfrm>
        </p:spPr>
        <p:txBody>
          <a:bodyPr>
            <a:normAutofit fontScale="90000"/>
          </a:bodyPr>
          <a:lstStyle/>
          <a:p>
            <a:r>
              <a:rPr lang="nb-NO" sz="4000" b="1" i="0" dirty="0">
                <a:solidFill>
                  <a:srgbClr val="C00000"/>
                </a:solidFill>
                <a:effectLst/>
              </a:rPr>
              <a:t>Lånere med hemmelig adresse</a:t>
            </a:r>
            <a:br>
              <a:rPr lang="nb-NO" b="0" i="0" dirty="0">
                <a:solidFill>
                  <a:srgbClr val="1A1A1A"/>
                </a:solidFill>
                <a:effectLst/>
                <a:latin typeface="DM Sans" pitchFamily="2" charset="0"/>
              </a:rPr>
            </a:br>
            <a:endParaRPr lang="nb-NO" dirty="0"/>
          </a:p>
        </p:txBody>
      </p:sp>
      <p:sp>
        <p:nvSpPr>
          <p:cNvPr id="3" name="Plassholder for innhold 2">
            <a:extLst>
              <a:ext uri="{FF2B5EF4-FFF2-40B4-BE49-F238E27FC236}">
                <a16:creationId xmlns:a16="http://schemas.microsoft.com/office/drawing/2014/main" id="{B8EC1E0D-31F5-3163-E9C2-FC6A3AAE394A}"/>
              </a:ext>
            </a:extLst>
          </p:cNvPr>
          <p:cNvSpPr>
            <a:spLocks noGrp="1"/>
          </p:cNvSpPr>
          <p:nvPr>
            <p:ph idx="1"/>
          </p:nvPr>
        </p:nvSpPr>
        <p:spPr>
          <a:xfrm>
            <a:off x="1069430" y="1554480"/>
            <a:ext cx="7617370" cy="4801869"/>
          </a:xfrm>
        </p:spPr>
        <p:txBody>
          <a:bodyPr>
            <a:normAutofit fontScale="92500" lnSpcReduction="20000"/>
          </a:bodyPr>
          <a:lstStyle/>
          <a:p>
            <a:pPr algn="l"/>
            <a:r>
              <a:rPr lang="nb-NO" b="0" i="0" dirty="0">
                <a:solidFill>
                  <a:srgbClr val="1A1A1A"/>
                </a:solidFill>
                <a:effectLst/>
              </a:rPr>
              <a:t>Det finnes noen få lånere med hemmelig adresse i nasjonalt lånerregister. For at disse fremdeles kan få bruke de digitale tilbudene og bestille gjennom Biblioteksøk, har vi lagt inn en sperre slik at deres adresse ikke vil være synlig i det nasjonale lånerregisteret. Verken om en bibliotekansatt registrerer dem, eller om de registrerer seg selv på bibliotekkortet.no.</a:t>
            </a:r>
          </a:p>
          <a:p>
            <a:pPr algn="l"/>
            <a:r>
              <a:rPr lang="nb-NO" b="0" i="0" dirty="0">
                <a:solidFill>
                  <a:srgbClr val="1A1A1A"/>
                </a:solidFill>
                <a:effectLst/>
              </a:rPr>
              <a:t>Når dere registeret lånere med hemmelig adresse selv i deres eget biblioteksystem er det viktig at dere ikke legger inn adressen heller der.</a:t>
            </a:r>
          </a:p>
          <a:p>
            <a:pPr algn="l"/>
            <a:r>
              <a:rPr lang="nb-NO" dirty="0">
                <a:solidFill>
                  <a:srgbClr val="1A1A1A"/>
                </a:solidFill>
              </a:rPr>
              <a:t>I tillegg vil ingen bibliotekansatt kunne se hvilke andre bibliotek en er låner ved.</a:t>
            </a:r>
            <a:endParaRPr lang="nb-NO" b="0" i="0" dirty="0">
              <a:solidFill>
                <a:srgbClr val="1A1A1A"/>
              </a:solidFill>
              <a:effectLst/>
            </a:endParaRPr>
          </a:p>
          <a:p>
            <a:endParaRPr lang="nb-NO" dirty="0"/>
          </a:p>
        </p:txBody>
      </p:sp>
    </p:spTree>
    <p:extLst>
      <p:ext uri="{BB962C8B-B14F-4D97-AF65-F5344CB8AC3E}">
        <p14:creationId xmlns:p14="http://schemas.microsoft.com/office/powerpoint/2010/main" val="210228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7A2CEC-481E-0CC6-B6CB-1A3205414EE6}"/>
              </a:ext>
            </a:extLst>
          </p:cNvPr>
          <p:cNvSpPr>
            <a:spLocks noGrp="1"/>
          </p:cNvSpPr>
          <p:nvPr>
            <p:ph type="title"/>
          </p:nvPr>
        </p:nvSpPr>
        <p:spPr>
          <a:xfrm>
            <a:off x="1069430" y="679269"/>
            <a:ext cx="7617370" cy="1045028"/>
          </a:xfrm>
        </p:spPr>
        <p:txBody>
          <a:bodyPr>
            <a:normAutofit/>
          </a:bodyPr>
          <a:lstStyle/>
          <a:p>
            <a:r>
              <a:rPr lang="nb-NO" sz="4000" dirty="0">
                <a:solidFill>
                  <a:srgbClr val="C00000"/>
                </a:solidFill>
              </a:rPr>
              <a:t>D-nummer og DUF-nummer</a:t>
            </a:r>
          </a:p>
        </p:txBody>
      </p:sp>
      <p:sp>
        <p:nvSpPr>
          <p:cNvPr id="3" name="Plassholder for innhold 2">
            <a:extLst>
              <a:ext uri="{FF2B5EF4-FFF2-40B4-BE49-F238E27FC236}">
                <a16:creationId xmlns:a16="http://schemas.microsoft.com/office/drawing/2014/main" id="{0A6E1DEC-30C0-391A-47EC-A808CD64CD8E}"/>
              </a:ext>
            </a:extLst>
          </p:cNvPr>
          <p:cNvSpPr>
            <a:spLocks noGrp="1"/>
          </p:cNvSpPr>
          <p:nvPr>
            <p:ph idx="1"/>
          </p:nvPr>
        </p:nvSpPr>
        <p:spPr>
          <a:xfrm>
            <a:off x="1069430" y="1998618"/>
            <a:ext cx="7617370" cy="4357732"/>
          </a:xfrm>
        </p:spPr>
        <p:txBody>
          <a:bodyPr/>
          <a:lstStyle/>
          <a:p>
            <a:r>
              <a:rPr lang="nb-NO" b="0" dirty="0">
                <a:solidFill>
                  <a:srgbClr val="1A1A1A"/>
                </a:solidFill>
                <a:effectLst/>
                <a:latin typeface="DM Sans" pitchFamily="2" charset="0"/>
              </a:rPr>
              <a:t>D-nummer er et norsk identitetsnummer. Derfor kan en legge inn de med slike nummer. </a:t>
            </a:r>
          </a:p>
          <a:p>
            <a:r>
              <a:rPr lang="nb-NO" b="0" dirty="0">
                <a:solidFill>
                  <a:srgbClr val="1A1A1A"/>
                </a:solidFill>
                <a:effectLst/>
                <a:latin typeface="DM Sans" pitchFamily="2" charset="0"/>
              </a:rPr>
              <a:t>DUF-nummer er kun registreringsnummeret en får i UDIs datasystem, og regnes ikke som et identitetsnummer. Disse må derfor få lokale kort.</a:t>
            </a:r>
            <a:endParaRPr lang="nb-NO" dirty="0"/>
          </a:p>
        </p:txBody>
      </p:sp>
    </p:spTree>
    <p:extLst>
      <p:ext uri="{BB962C8B-B14F-4D97-AF65-F5344CB8AC3E}">
        <p14:creationId xmlns:p14="http://schemas.microsoft.com/office/powerpoint/2010/main" val="2285344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C8CC5B-736C-3791-9C8F-C0BCFB298BEE}"/>
              </a:ext>
            </a:extLst>
          </p:cNvPr>
          <p:cNvSpPr>
            <a:spLocks noGrp="1"/>
          </p:cNvSpPr>
          <p:nvPr>
            <p:ph type="title"/>
          </p:nvPr>
        </p:nvSpPr>
        <p:spPr>
          <a:xfrm>
            <a:off x="1069430" y="501651"/>
            <a:ext cx="7617370" cy="1209583"/>
          </a:xfrm>
        </p:spPr>
        <p:txBody>
          <a:bodyPr>
            <a:normAutofit fontScale="90000"/>
          </a:bodyPr>
          <a:lstStyle/>
          <a:p>
            <a:r>
              <a:rPr lang="nb-NO" sz="4000" b="1" i="0" dirty="0">
                <a:solidFill>
                  <a:srgbClr val="C00000"/>
                </a:solidFill>
                <a:effectLst/>
              </a:rPr>
              <a:t>Lokale kort, fysiske kort og Bibliotekkortet</a:t>
            </a:r>
            <a:br>
              <a:rPr lang="nb-NO" b="1" i="0" dirty="0">
                <a:solidFill>
                  <a:srgbClr val="1A1A1A"/>
                </a:solidFill>
                <a:effectLst/>
                <a:latin typeface="DM Sans" pitchFamily="2" charset="0"/>
              </a:rPr>
            </a:br>
            <a:endParaRPr lang="nb-NO" dirty="0"/>
          </a:p>
        </p:txBody>
      </p:sp>
      <p:sp>
        <p:nvSpPr>
          <p:cNvPr id="3" name="Plassholder for innhold 2">
            <a:extLst>
              <a:ext uri="{FF2B5EF4-FFF2-40B4-BE49-F238E27FC236}">
                <a16:creationId xmlns:a16="http://schemas.microsoft.com/office/drawing/2014/main" id="{AED8C4C3-846C-9C54-FE79-026B2C0C5BF9}"/>
              </a:ext>
            </a:extLst>
          </p:cNvPr>
          <p:cNvSpPr>
            <a:spLocks noGrp="1"/>
          </p:cNvSpPr>
          <p:nvPr>
            <p:ph idx="1"/>
          </p:nvPr>
        </p:nvSpPr>
        <p:spPr>
          <a:xfrm>
            <a:off x="1069430" y="1593670"/>
            <a:ext cx="7617370" cy="4762680"/>
          </a:xfrm>
        </p:spPr>
        <p:txBody>
          <a:bodyPr>
            <a:normAutofit fontScale="77500" lnSpcReduction="20000"/>
          </a:bodyPr>
          <a:lstStyle/>
          <a:p>
            <a:pPr algn="l"/>
            <a:r>
              <a:rPr lang="nb-NO" b="0" i="0" dirty="0">
                <a:solidFill>
                  <a:srgbClr val="1A1A1A"/>
                </a:solidFill>
                <a:effectLst/>
                <a:latin typeface="DM Sans" pitchFamily="2" charset="0"/>
              </a:rPr>
              <a:t>Et lokalt lånekort er kun registrert ett sted. Hvis brukeren har et lokalt lånekort ved for eksempel Rana bibliotek og så oppretter et digitalt Bibliotekkort vil hen ha to separate lånenummer og brukerprofiler, ett lokalt og et nasjonalt.</a:t>
            </a:r>
            <a:br>
              <a:rPr lang="nb-NO" b="0" i="0" dirty="0">
                <a:solidFill>
                  <a:srgbClr val="1A1A1A"/>
                </a:solidFill>
                <a:effectLst/>
                <a:latin typeface="DM Sans" pitchFamily="2" charset="0"/>
              </a:rPr>
            </a:br>
            <a:r>
              <a:rPr lang="nb-NO" b="0" i="0" dirty="0">
                <a:solidFill>
                  <a:srgbClr val="1A1A1A"/>
                </a:solidFill>
                <a:effectLst/>
                <a:latin typeface="DM Sans" pitchFamily="2" charset="0"/>
              </a:rPr>
              <a:t>Disse kan slås sammen ved å koble Bibliotekkortet opp til brukeren i Rana bibliotek, og slette det gamle lokale kortet.</a:t>
            </a:r>
          </a:p>
          <a:p>
            <a:pPr algn="l"/>
            <a:r>
              <a:rPr lang="nb-NO" b="0" i="0" dirty="0">
                <a:solidFill>
                  <a:srgbClr val="1A1A1A"/>
                </a:solidFill>
                <a:effectLst/>
                <a:latin typeface="DM Sans" pitchFamily="2" charset="0"/>
              </a:rPr>
              <a:t>Dersom brukeren har opprettet et digitalt kort, men ønsker et trykt kort må hen gå til et bibliotek og be om å få et. Siden det fysiske kortet har annet lånenummer enn det digitale, må kortene slås sammen. Biblioteket vil slette det digitale lånenummeret, gi låneren et trykt kort med nytt lånenummer, og koble dette til kontoen som brukeren allerede har opprettet.</a:t>
            </a:r>
          </a:p>
          <a:p>
            <a:endParaRPr lang="nb-NO" dirty="0"/>
          </a:p>
        </p:txBody>
      </p:sp>
    </p:spTree>
    <p:extLst>
      <p:ext uri="{BB962C8B-B14F-4D97-AF65-F5344CB8AC3E}">
        <p14:creationId xmlns:p14="http://schemas.microsoft.com/office/powerpoint/2010/main" val="447931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ED2B0A83-E90B-4D3B-9652-5D130E667971}"/>
              </a:ext>
            </a:extLst>
          </p:cNvPr>
          <p:cNvPicPr>
            <a:picLocks noChangeAspect="1"/>
          </p:cNvPicPr>
          <p:nvPr/>
        </p:nvPicPr>
        <p:blipFill>
          <a:blip r:embed="rId3"/>
          <a:stretch>
            <a:fillRect/>
          </a:stretch>
        </p:blipFill>
        <p:spPr>
          <a:xfrm>
            <a:off x="658085" y="607219"/>
            <a:ext cx="7950134" cy="5731739"/>
          </a:xfrm>
          <a:prstGeom prst="rect">
            <a:avLst/>
          </a:prstGeom>
        </p:spPr>
      </p:pic>
    </p:spTree>
    <p:extLst>
      <p:ext uri="{BB962C8B-B14F-4D97-AF65-F5344CB8AC3E}">
        <p14:creationId xmlns:p14="http://schemas.microsoft.com/office/powerpoint/2010/main" val="1034158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643922-037F-E856-F15E-80C2EEB8301D}"/>
              </a:ext>
            </a:extLst>
          </p:cNvPr>
          <p:cNvSpPr>
            <a:spLocks noGrp="1"/>
          </p:cNvSpPr>
          <p:nvPr>
            <p:ph type="title"/>
          </p:nvPr>
        </p:nvSpPr>
        <p:spPr>
          <a:xfrm>
            <a:off x="1069430" y="809898"/>
            <a:ext cx="7617370" cy="5133702"/>
          </a:xfrm>
        </p:spPr>
        <p:txBody>
          <a:bodyPr>
            <a:normAutofit/>
          </a:bodyPr>
          <a:lstStyle/>
          <a:p>
            <a:r>
              <a:rPr lang="nb-NO" sz="6000" dirty="0">
                <a:solidFill>
                  <a:srgbClr val="C00000"/>
                </a:solidFill>
              </a:rPr>
              <a:t>Det viktigste av alt: dere må reservere nummerserier!</a:t>
            </a:r>
          </a:p>
        </p:txBody>
      </p:sp>
    </p:spTree>
    <p:extLst>
      <p:ext uri="{BB962C8B-B14F-4D97-AF65-F5344CB8AC3E}">
        <p14:creationId xmlns:p14="http://schemas.microsoft.com/office/powerpoint/2010/main" val="185772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5A11C9-28BE-2284-374A-A825465083F4}"/>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5550969E-BCF6-9F09-983E-840762A8E2CF}"/>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DF5DE41A-B66C-249C-3F49-A312BC57EE4A}"/>
              </a:ext>
            </a:extLst>
          </p:cNvPr>
          <p:cNvPicPr>
            <a:picLocks noChangeAspect="1"/>
          </p:cNvPicPr>
          <p:nvPr/>
        </p:nvPicPr>
        <p:blipFill>
          <a:blip r:embed="rId3"/>
          <a:stretch>
            <a:fillRect/>
          </a:stretch>
        </p:blipFill>
        <p:spPr>
          <a:xfrm>
            <a:off x="0" y="828468"/>
            <a:ext cx="9144000" cy="5201064"/>
          </a:xfrm>
          <a:prstGeom prst="rect">
            <a:avLst/>
          </a:prstGeom>
        </p:spPr>
      </p:pic>
    </p:spTree>
    <p:extLst>
      <p:ext uri="{BB962C8B-B14F-4D97-AF65-F5344CB8AC3E}">
        <p14:creationId xmlns:p14="http://schemas.microsoft.com/office/powerpoint/2010/main" val="201254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800D8C-D45D-ECD5-F52C-DD61610DBF2A}"/>
              </a:ext>
            </a:extLst>
          </p:cNvPr>
          <p:cNvSpPr>
            <a:spLocks noGrp="1"/>
          </p:cNvSpPr>
          <p:nvPr>
            <p:ph type="title"/>
          </p:nvPr>
        </p:nvSpPr>
        <p:spPr>
          <a:xfrm>
            <a:off x="1069430" y="274321"/>
            <a:ext cx="7617370" cy="1123405"/>
          </a:xfrm>
        </p:spPr>
        <p:txBody>
          <a:bodyPr>
            <a:normAutofit/>
          </a:bodyPr>
          <a:lstStyle/>
          <a:p>
            <a:r>
              <a:rPr lang="nb-NO" sz="4400" dirty="0">
                <a:solidFill>
                  <a:srgbClr val="C00000"/>
                </a:solidFill>
              </a:rPr>
              <a:t>Databehandleravtale</a:t>
            </a:r>
          </a:p>
        </p:txBody>
      </p:sp>
      <p:sp>
        <p:nvSpPr>
          <p:cNvPr id="3" name="Plassholder for innhold 2">
            <a:extLst>
              <a:ext uri="{FF2B5EF4-FFF2-40B4-BE49-F238E27FC236}">
                <a16:creationId xmlns:a16="http://schemas.microsoft.com/office/drawing/2014/main" id="{48295B34-1B69-C1CF-5882-C5C386CA2208}"/>
              </a:ext>
            </a:extLst>
          </p:cNvPr>
          <p:cNvSpPr>
            <a:spLocks noGrp="1"/>
          </p:cNvSpPr>
          <p:nvPr>
            <p:ph idx="1"/>
          </p:nvPr>
        </p:nvSpPr>
        <p:spPr>
          <a:xfrm>
            <a:off x="1069430" y="1397726"/>
            <a:ext cx="7617370" cy="4958623"/>
          </a:xfrm>
        </p:spPr>
        <p:txBody>
          <a:bodyPr>
            <a:normAutofit fontScale="92500" lnSpcReduction="20000"/>
          </a:bodyPr>
          <a:lstStyle/>
          <a:p>
            <a:r>
              <a:rPr lang="nb-NO" dirty="0"/>
              <a:t>Dere må inngå avtale med oss</a:t>
            </a:r>
          </a:p>
          <a:p>
            <a:pPr lvl="1"/>
            <a:r>
              <a:rPr lang="nb-NO" dirty="0"/>
              <a:t>Fordi vi behandler personopplysninger på vegne av dere</a:t>
            </a:r>
          </a:p>
          <a:p>
            <a:r>
              <a:rPr lang="nb-NO" dirty="0"/>
              <a:t>Våre jurister har satt opp avtalen</a:t>
            </a:r>
          </a:p>
          <a:p>
            <a:pPr lvl="1"/>
            <a:r>
              <a:rPr lang="nb-NO" dirty="0"/>
              <a:t>På bakgrunn av en omfattende DPIA</a:t>
            </a:r>
          </a:p>
          <a:p>
            <a:r>
              <a:rPr lang="nb-NO" dirty="0"/>
              <a:t>Dere må bruke den</a:t>
            </a:r>
          </a:p>
          <a:p>
            <a:pPr lvl="1"/>
            <a:r>
              <a:rPr lang="nb-NO" dirty="0"/>
              <a:t>Vi kan ikke ha ulike avtaler for hvert bibliotek</a:t>
            </a:r>
          </a:p>
          <a:p>
            <a:r>
              <a:rPr lang="nb-NO" dirty="0"/>
              <a:t>Lang frist. 1. juni</a:t>
            </a:r>
          </a:p>
          <a:p>
            <a:pPr lvl="1"/>
            <a:r>
              <a:rPr lang="nb-NO" dirty="0"/>
              <a:t>Så dere skal ha tid til å sjekke alt</a:t>
            </a:r>
          </a:p>
          <a:p>
            <a:r>
              <a:rPr lang="nb-NO" dirty="0"/>
              <a:t>Konsekvenser</a:t>
            </a:r>
          </a:p>
          <a:p>
            <a:pPr lvl="1"/>
            <a:r>
              <a:rPr lang="nb-NO" dirty="0"/>
              <a:t>Om avtalen ikke inngås kan vi ikke behandle opplysningene for dere. </a:t>
            </a:r>
          </a:p>
        </p:txBody>
      </p:sp>
    </p:spTree>
    <p:extLst>
      <p:ext uri="{BB962C8B-B14F-4D97-AF65-F5344CB8AC3E}">
        <p14:creationId xmlns:p14="http://schemas.microsoft.com/office/powerpoint/2010/main" val="72648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27" y="857250"/>
            <a:ext cx="8232747" cy="5143500"/>
          </a:xfrm>
          <a:prstGeom prst="rect">
            <a:avLst/>
          </a:prstGeom>
        </p:spPr>
      </p:pic>
    </p:spTree>
    <p:extLst>
      <p:ext uri="{BB962C8B-B14F-4D97-AF65-F5344CB8AC3E}">
        <p14:creationId xmlns:p14="http://schemas.microsoft.com/office/powerpoint/2010/main" val="2078416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title"/>
          </p:nvPr>
        </p:nvSpPr>
        <p:spPr>
          <a:xfrm>
            <a:off x="250825" y="281941"/>
            <a:ext cx="8744779" cy="1059179"/>
          </a:xfrm>
        </p:spPr>
        <p:txBody>
          <a:bodyPr>
            <a:normAutofit/>
          </a:bodyPr>
          <a:lstStyle/>
          <a:p>
            <a:pPr eaLnBrk="1" hangingPunct="1"/>
            <a:r>
              <a:rPr lang="nb-NO" b="1" dirty="0">
                <a:solidFill>
                  <a:srgbClr val="C00000"/>
                </a:solidFill>
              </a:rPr>
              <a:t>Pliktavleveringsloven – hovedpunkter</a:t>
            </a:r>
          </a:p>
        </p:txBody>
      </p:sp>
      <p:sp>
        <p:nvSpPr>
          <p:cNvPr id="8195" name="TekstSylinder 3"/>
          <p:cNvSpPr txBox="1">
            <a:spLocks noChangeArrowheads="1"/>
          </p:cNvSpPr>
          <p:nvPr/>
        </p:nvSpPr>
        <p:spPr bwMode="auto">
          <a:xfrm>
            <a:off x="441960" y="1684290"/>
            <a:ext cx="4411980" cy="3816429"/>
          </a:xfrm>
          <a:prstGeom prst="rect">
            <a:avLst/>
          </a:prstGeom>
          <a:noFill/>
          <a:ln w="9525">
            <a:noFill/>
            <a:miter lim="800000"/>
            <a:headEnd/>
            <a:tailEnd/>
          </a:ln>
        </p:spPr>
        <p:txBody>
          <a:bodyPr wrap="square">
            <a:spAutoFit/>
          </a:bodyPr>
          <a:lstStyle/>
          <a:p>
            <a:pPr>
              <a:buFontTx/>
              <a:buChar char="•"/>
            </a:pPr>
            <a:r>
              <a:rPr lang="nb-NO" sz="2200" dirty="0"/>
              <a:t>Omfatter alle typer dokumenter uavhengig av medium</a:t>
            </a:r>
          </a:p>
          <a:p>
            <a:pPr>
              <a:buFontTx/>
              <a:buChar char="•"/>
            </a:pPr>
            <a:endParaRPr lang="nb-NO" sz="2200" dirty="0"/>
          </a:p>
          <a:p>
            <a:pPr>
              <a:buFontTx/>
              <a:buChar char="•"/>
            </a:pPr>
            <a:r>
              <a:rPr lang="nb-NO" sz="2200" dirty="0"/>
              <a:t>Hovedkriteriet - allment tilgjengelig, dvs. at utgiver har en intensjon om å spre dokumentet ut over en privat krets</a:t>
            </a:r>
          </a:p>
          <a:p>
            <a:endParaRPr lang="nb-NO" sz="2200" dirty="0"/>
          </a:p>
          <a:p>
            <a:pPr>
              <a:buFontTx/>
              <a:buChar char="•"/>
            </a:pPr>
            <a:r>
              <a:rPr lang="nb-NO" sz="2200" dirty="0"/>
              <a:t>Nasjonalbiblioteket skal ha tre eksemplarer.  Til bevaring, lesesalsbruk og fjernlån</a:t>
            </a:r>
          </a:p>
        </p:txBody>
      </p:sp>
      <p:pic>
        <p:nvPicPr>
          <p:cNvPr id="2" name="Bilde 1"/>
          <p:cNvPicPr>
            <a:picLocks noChangeAspect="1"/>
          </p:cNvPicPr>
          <p:nvPr/>
        </p:nvPicPr>
        <p:blipFill>
          <a:blip r:embed="rId3"/>
          <a:stretch>
            <a:fillRect/>
          </a:stretch>
        </p:blipFill>
        <p:spPr>
          <a:xfrm>
            <a:off x="4853940" y="2551114"/>
            <a:ext cx="3972393" cy="1238092"/>
          </a:xfrm>
          <a:prstGeom prst="rect">
            <a:avLst/>
          </a:prstGeom>
          <a:ln w="9525">
            <a:noFill/>
          </a:ln>
          <a:effectLst>
            <a:outerShdw blurRad="149987" dist="250190" dir="8460000" algn="ctr">
              <a:srgbClr val="000000">
                <a:alpha val="28000"/>
              </a:srgbClr>
            </a:outerShdw>
            <a:softEdge rad="1270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002517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1A776289-7808-E167-CDE3-4A5D422F11E9}"/>
              </a:ext>
            </a:extLst>
          </p:cNvPr>
          <p:cNvSpPr>
            <a:spLocks noGrp="1"/>
          </p:cNvSpPr>
          <p:nvPr>
            <p:ph type="title"/>
          </p:nvPr>
        </p:nvSpPr>
        <p:spPr>
          <a:xfrm>
            <a:off x="1069430" y="501651"/>
            <a:ext cx="7617370" cy="1483496"/>
          </a:xfrm>
        </p:spPr>
        <p:txBody>
          <a:bodyPr>
            <a:normAutofit/>
          </a:bodyPr>
          <a:lstStyle/>
          <a:p>
            <a:r>
              <a:rPr lang="nb-NO" dirty="0">
                <a:solidFill>
                  <a:srgbClr val="C00000"/>
                </a:solidFill>
              </a:rPr>
              <a:t>Bokhylla             Nettbiblioteket</a:t>
            </a:r>
          </a:p>
        </p:txBody>
      </p:sp>
      <p:sp>
        <p:nvSpPr>
          <p:cNvPr id="6" name="Plassholder for innhold 5">
            <a:extLst>
              <a:ext uri="{FF2B5EF4-FFF2-40B4-BE49-F238E27FC236}">
                <a16:creationId xmlns:a16="http://schemas.microsoft.com/office/drawing/2014/main" id="{318DBFF2-C680-DCF8-9D37-6218BBF0BF42}"/>
              </a:ext>
            </a:extLst>
          </p:cNvPr>
          <p:cNvSpPr>
            <a:spLocks noGrp="1"/>
          </p:cNvSpPr>
          <p:nvPr>
            <p:ph idx="1"/>
          </p:nvPr>
        </p:nvSpPr>
        <p:spPr>
          <a:xfrm>
            <a:off x="1069430" y="2014748"/>
            <a:ext cx="7617370" cy="4341602"/>
          </a:xfrm>
        </p:spPr>
        <p:txBody>
          <a:bodyPr>
            <a:normAutofit/>
          </a:bodyPr>
          <a:lstStyle/>
          <a:p>
            <a:r>
              <a:rPr lang="nb-NO" i="0" dirty="0">
                <a:solidFill>
                  <a:srgbClr val="1A1A1A"/>
                </a:solidFill>
                <a:effectLst/>
                <a:latin typeface="Calibri" panose="020F0502020204030204" pitchFamily="34" charset="0"/>
                <a:cs typeface="Calibri" panose="020F0502020204030204" pitchFamily="34" charset="0"/>
              </a:rPr>
              <a:t>Den nye Bokhylla-avtalen gir digital tilgang til alle bøker som er utgitt i Norge til og med 2005 </a:t>
            </a:r>
          </a:p>
          <a:p>
            <a:r>
              <a:rPr lang="nb-NO" i="0" dirty="0">
                <a:solidFill>
                  <a:srgbClr val="1A1A1A"/>
                </a:solidFill>
                <a:effectLst/>
                <a:latin typeface="Calibri" panose="020F0502020204030204" pitchFamily="34" charset="0"/>
                <a:cs typeface="Calibri" panose="020F0502020204030204" pitchFamily="34" charset="0"/>
              </a:rPr>
              <a:t>omfatter 400 000 rettighetsbelagte norske bøker</a:t>
            </a:r>
          </a:p>
          <a:p>
            <a:r>
              <a:rPr lang="nb-NO" i="0" dirty="0">
                <a:solidFill>
                  <a:srgbClr val="1A1A1A"/>
                </a:solidFill>
                <a:effectLst/>
                <a:latin typeface="Calibri" panose="020F0502020204030204" pitchFamily="34" charset="0"/>
                <a:cs typeface="Calibri" panose="020F0502020204030204" pitchFamily="34" charset="0"/>
              </a:rPr>
              <a:t>175 000 flere enn i dag</a:t>
            </a:r>
          </a:p>
          <a:p>
            <a:r>
              <a:rPr lang="nb-NO" b="0" i="0" dirty="0">
                <a:solidFill>
                  <a:srgbClr val="1A1A1A"/>
                </a:solidFill>
                <a:effectLst/>
                <a:latin typeface="Calibri" panose="020F0502020204030204" pitchFamily="34" charset="0"/>
                <a:cs typeface="Calibri" panose="020F0502020204030204" pitchFamily="34" charset="0"/>
              </a:rPr>
              <a:t>Inkludere forsknings- og årsrapporter, utgivelser fra foreninger og lag, lokalhistorie, offentlige utgivelser og lignende </a:t>
            </a:r>
            <a:endParaRPr lang="nb-NO" dirty="0">
              <a:latin typeface="Calibri" panose="020F0502020204030204" pitchFamily="34" charset="0"/>
              <a:cs typeface="Calibri" panose="020F0502020204030204" pitchFamily="34" charset="0"/>
            </a:endParaRPr>
          </a:p>
        </p:txBody>
      </p:sp>
      <p:sp>
        <p:nvSpPr>
          <p:cNvPr id="7" name="Pil: venstre og høyre 6">
            <a:extLst>
              <a:ext uri="{FF2B5EF4-FFF2-40B4-BE49-F238E27FC236}">
                <a16:creationId xmlns:a16="http://schemas.microsoft.com/office/drawing/2014/main" id="{19A5B6FE-04BC-6AFA-5FE0-846975EBB14D}"/>
              </a:ext>
            </a:extLst>
          </p:cNvPr>
          <p:cNvSpPr/>
          <p:nvPr/>
        </p:nvSpPr>
        <p:spPr>
          <a:xfrm>
            <a:off x="3266831" y="1015883"/>
            <a:ext cx="1216152"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3082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796BB72-0C82-4773-9FED-9574C931FE9E}"/>
              </a:ext>
            </a:extLst>
          </p:cNvPr>
          <p:cNvPicPr>
            <a:picLocks noChangeAspect="1"/>
          </p:cNvPicPr>
          <p:nvPr/>
        </p:nvPicPr>
        <p:blipFill>
          <a:blip r:embed="rId3"/>
          <a:stretch>
            <a:fillRect/>
          </a:stretch>
        </p:blipFill>
        <p:spPr>
          <a:xfrm>
            <a:off x="0" y="35513"/>
            <a:ext cx="9144000" cy="6786974"/>
          </a:xfrm>
          <a:prstGeom prst="rect">
            <a:avLst/>
          </a:prstGeom>
        </p:spPr>
      </p:pic>
    </p:spTree>
    <p:extLst>
      <p:ext uri="{BB962C8B-B14F-4D97-AF65-F5344CB8AC3E}">
        <p14:creationId xmlns:p14="http://schemas.microsoft.com/office/powerpoint/2010/main" val="4123264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1865" y="543100"/>
            <a:ext cx="7617370" cy="1122218"/>
          </a:xfrm>
        </p:spPr>
        <p:txBody>
          <a:bodyPr>
            <a:noAutofit/>
          </a:bodyPr>
          <a:lstStyle/>
          <a:p>
            <a:r>
              <a:rPr lang="nb-NO" b="1" dirty="0">
                <a:solidFill>
                  <a:srgbClr val="C00000"/>
                </a:solidFill>
              </a:rPr>
              <a:t>Pliktavleveringsloven</a:t>
            </a:r>
            <a:br>
              <a:rPr lang="nb-NO" b="1" dirty="0">
                <a:solidFill>
                  <a:srgbClr val="C00000"/>
                </a:solidFill>
              </a:rPr>
            </a:br>
            <a:r>
              <a:rPr lang="nb-NO" b="1" dirty="0">
                <a:solidFill>
                  <a:srgbClr val="C00000"/>
                </a:solidFill>
              </a:rPr>
              <a:t>Endringer 2016</a:t>
            </a:r>
          </a:p>
        </p:txBody>
      </p:sp>
      <p:sp>
        <p:nvSpPr>
          <p:cNvPr id="3" name="Plassholder for innhold 2"/>
          <p:cNvSpPr>
            <a:spLocks noGrp="1"/>
          </p:cNvSpPr>
          <p:nvPr>
            <p:ph idx="1"/>
          </p:nvPr>
        </p:nvSpPr>
        <p:spPr>
          <a:xfrm>
            <a:off x="671865" y="2247900"/>
            <a:ext cx="7292692" cy="3840480"/>
          </a:xfrm>
        </p:spPr>
        <p:txBody>
          <a:bodyPr>
            <a:normAutofit/>
          </a:bodyPr>
          <a:lstStyle/>
          <a:p>
            <a:r>
              <a:rPr lang="nb-NO" dirty="0"/>
              <a:t>Tydelig hjemmel for høsting og bevaring av norske nettsider</a:t>
            </a:r>
          </a:p>
          <a:p>
            <a:r>
              <a:rPr lang="nb-NO" dirty="0"/>
              <a:t>Avlevering av digitalt grunnlagsdokument i tillegg til utgivelsen</a:t>
            </a:r>
          </a:p>
          <a:p>
            <a:r>
              <a:rPr lang="nb-NO" dirty="0"/>
              <a:t>Avlevering av metadata</a:t>
            </a:r>
          </a:p>
          <a:p>
            <a:r>
              <a:rPr lang="nb-NO" dirty="0">
                <a:highlight>
                  <a:srgbClr val="FFFF00"/>
                </a:highlight>
              </a:rPr>
              <a:t>Digital tilgang i universitet, høgskoler og offentlige bibliotek</a:t>
            </a:r>
          </a:p>
          <a:p>
            <a:pPr marL="0" indent="0">
              <a:buNone/>
            </a:pPr>
            <a:endParaRPr lang="nb-NO" dirty="0"/>
          </a:p>
        </p:txBody>
      </p:sp>
    </p:spTree>
    <p:extLst>
      <p:ext uri="{BB962C8B-B14F-4D97-AF65-F5344CB8AC3E}">
        <p14:creationId xmlns:p14="http://schemas.microsoft.com/office/powerpoint/2010/main" val="3494872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A4C5D16-DDD7-022B-10E1-32BE02BAF909}"/>
              </a:ext>
            </a:extLst>
          </p:cNvPr>
          <p:cNvPicPr>
            <a:picLocks noChangeAspect="1"/>
          </p:cNvPicPr>
          <p:nvPr/>
        </p:nvPicPr>
        <p:blipFill>
          <a:blip r:embed="rId3"/>
          <a:stretch>
            <a:fillRect/>
          </a:stretch>
        </p:blipFill>
        <p:spPr>
          <a:xfrm>
            <a:off x="101600" y="1691356"/>
            <a:ext cx="9042399" cy="3514779"/>
          </a:xfrm>
          <a:prstGeom prst="rect">
            <a:avLst/>
          </a:prstGeom>
        </p:spPr>
      </p:pic>
    </p:spTree>
    <p:extLst>
      <p:ext uri="{BB962C8B-B14F-4D97-AF65-F5344CB8AC3E}">
        <p14:creationId xmlns:p14="http://schemas.microsoft.com/office/powerpoint/2010/main" val="2438076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857358-3080-4A99-9F0A-124DAA9AC89D}"/>
              </a:ext>
            </a:extLst>
          </p:cNvPr>
          <p:cNvSpPr>
            <a:spLocks noGrp="1"/>
          </p:cNvSpPr>
          <p:nvPr>
            <p:ph type="title"/>
          </p:nvPr>
        </p:nvSpPr>
        <p:spPr>
          <a:xfrm>
            <a:off x="1069430" y="382954"/>
            <a:ext cx="7617370" cy="1023815"/>
          </a:xfrm>
        </p:spPr>
        <p:txBody>
          <a:bodyPr>
            <a:normAutofit/>
          </a:bodyPr>
          <a:lstStyle/>
          <a:p>
            <a:r>
              <a:rPr lang="nb-NO" sz="4000" dirty="0">
                <a:solidFill>
                  <a:srgbClr val="C00000"/>
                </a:solidFill>
              </a:rPr>
              <a:t>Tilgang via søknad</a:t>
            </a:r>
          </a:p>
        </p:txBody>
      </p:sp>
      <p:sp>
        <p:nvSpPr>
          <p:cNvPr id="3" name="Plassholder for innhold 2">
            <a:extLst>
              <a:ext uri="{FF2B5EF4-FFF2-40B4-BE49-F238E27FC236}">
                <a16:creationId xmlns:a16="http://schemas.microsoft.com/office/drawing/2014/main" id="{40EB3B8C-B603-4921-AB78-14F3BC4AAEB1}"/>
              </a:ext>
            </a:extLst>
          </p:cNvPr>
          <p:cNvSpPr>
            <a:spLocks noGrp="1"/>
          </p:cNvSpPr>
          <p:nvPr>
            <p:ph idx="1"/>
          </p:nvPr>
        </p:nvSpPr>
        <p:spPr>
          <a:xfrm>
            <a:off x="1069430" y="1469292"/>
            <a:ext cx="7617370" cy="4887057"/>
          </a:xfrm>
        </p:spPr>
        <p:txBody>
          <a:bodyPr>
            <a:normAutofit/>
          </a:bodyPr>
          <a:lstStyle/>
          <a:p>
            <a:r>
              <a:rPr lang="nb-NO" sz="2400" dirty="0"/>
              <a:t>Brukerne kan logge seg på med Feide eller </a:t>
            </a:r>
            <a:r>
              <a:rPr lang="nb-NO" sz="2400" dirty="0" err="1"/>
              <a:t>MinID</a:t>
            </a:r>
            <a:endParaRPr lang="nb-NO" sz="2400" dirty="0"/>
          </a:p>
          <a:p>
            <a:r>
              <a:rPr lang="nb-NO" sz="2400" dirty="0">
                <a:highlight>
                  <a:srgbClr val="FFFF00"/>
                </a:highlight>
              </a:rPr>
              <a:t>For forskning og dokumentasjon</a:t>
            </a:r>
          </a:p>
          <a:p>
            <a:r>
              <a:rPr lang="nb-NO" sz="2400" dirty="0"/>
              <a:t>Det gjøres fra denne inngangen: </a:t>
            </a:r>
            <a:r>
              <a:rPr lang="nb-NO" sz="2400" dirty="0">
                <a:hlinkClick r:id="rId3"/>
              </a:rPr>
              <a:t>https://www.nb.no/tilgang/</a:t>
            </a:r>
            <a:endParaRPr lang="nb-NO" sz="2400" dirty="0"/>
          </a:p>
          <a:p>
            <a:r>
              <a:rPr lang="nb-NO" sz="2400" dirty="0"/>
              <a:t>De må være i biblioteket når de sender sin søknad</a:t>
            </a:r>
          </a:p>
          <a:p>
            <a:r>
              <a:rPr lang="nb-NO" sz="2400" dirty="0"/>
              <a:t>Kan fritt gå etter at søknaden er sendt</a:t>
            </a:r>
          </a:p>
          <a:p>
            <a:r>
              <a:rPr lang="nb-NO" sz="2400" dirty="0"/>
              <a:t>Tilgangen er på deres maskin, og gjelder sjøl om de forlater lokalet</a:t>
            </a:r>
          </a:p>
          <a:p>
            <a:r>
              <a:rPr lang="nb-NO" sz="2400" dirty="0"/>
              <a:t>Kan de ikke møte opp kan søknaden sendes til Nasjonalbiblioteket</a:t>
            </a:r>
          </a:p>
        </p:txBody>
      </p:sp>
    </p:spTree>
    <p:extLst>
      <p:ext uri="{BB962C8B-B14F-4D97-AF65-F5344CB8AC3E}">
        <p14:creationId xmlns:p14="http://schemas.microsoft.com/office/powerpoint/2010/main" val="4161787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8B5D8C-95DA-423F-8BF1-AD6AF66BD00C}"/>
              </a:ext>
            </a:extLst>
          </p:cNvPr>
          <p:cNvSpPr>
            <a:spLocks noGrp="1"/>
          </p:cNvSpPr>
          <p:nvPr>
            <p:ph type="title"/>
          </p:nvPr>
        </p:nvSpPr>
        <p:spPr>
          <a:xfrm>
            <a:off x="1069430" y="609600"/>
            <a:ext cx="7617370" cy="1031631"/>
          </a:xfrm>
        </p:spPr>
        <p:txBody>
          <a:bodyPr/>
          <a:lstStyle/>
          <a:p>
            <a:r>
              <a:rPr lang="nb-NO" dirty="0">
                <a:solidFill>
                  <a:srgbClr val="C00000"/>
                </a:solidFill>
              </a:rPr>
              <a:t>Forskning og dokumentasjon</a:t>
            </a:r>
          </a:p>
        </p:txBody>
      </p:sp>
      <p:sp>
        <p:nvSpPr>
          <p:cNvPr id="3" name="Plassholder for innhold 2">
            <a:extLst>
              <a:ext uri="{FF2B5EF4-FFF2-40B4-BE49-F238E27FC236}">
                <a16:creationId xmlns:a16="http://schemas.microsoft.com/office/drawing/2014/main" id="{38C4CDAC-3452-4C1A-ACCC-B366BF4BBAC1}"/>
              </a:ext>
            </a:extLst>
          </p:cNvPr>
          <p:cNvSpPr>
            <a:spLocks noGrp="1"/>
          </p:cNvSpPr>
          <p:nvPr>
            <p:ph idx="1"/>
          </p:nvPr>
        </p:nvSpPr>
        <p:spPr>
          <a:xfrm>
            <a:off x="1069430" y="1641232"/>
            <a:ext cx="7617370" cy="4715118"/>
          </a:xfrm>
        </p:spPr>
        <p:txBody>
          <a:bodyPr>
            <a:normAutofit/>
          </a:bodyPr>
          <a:lstStyle/>
          <a:p>
            <a:pPr marL="0" indent="0">
              <a:buNone/>
            </a:pPr>
            <a:r>
              <a:rPr lang="nb-NO" sz="2400" dirty="0"/>
              <a:t>Bruk av det </a:t>
            </a:r>
            <a:r>
              <a:rPr lang="nb-NO" sz="2400" dirty="0" err="1"/>
              <a:t>pliktavleverte</a:t>
            </a:r>
            <a:r>
              <a:rPr lang="nb-NO" sz="2400" dirty="0"/>
              <a:t> materialet er etter lov og forskrift begrenset til forsknings- og dokumentasjonsformål. </a:t>
            </a:r>
          </a:p>
          <a:p>
            <a:pPr marL="0" indent="0">
              <a:buNone/>
            </a:pPr>
            <a:r>
              <a:rPr lang="nb-NO" sz="2400" dirty="0"/>
              <a:t>Begrepet dokumentasjon omfatter eksempelvis at studenter kan bruke det </a:t>
            </a:r>
            <a:r>
              <a:rPr lang="nb-NO" sz="2400" dirty="0" err="1"/>
              <a:t>pliktavleverte</a:t>
            </a:r>
            <a:r>
              <a:rPr lang="nb-NO" sz="2400" dirty="0"/>
              <a:t> materialet når de skriver oppgaver eller forbereder seg til eksamen. Dokumentasjonsformål omfatter også bruk av kildemateriale i utredningsarbeid, slektsforsking og bygdebokskriving. Det samme vil gjelde journalister og forfattere som søker etter bakgrunnsstoff til prosjektene sine.</a:t>
            </a:r>
          </a:p>
        </p:txBody>
      </p:sp>
    </p:spTree>
    <p:extLst>
      <p:ext uri="{BB962C8B-B14F-4D97-AF65-F5344CB8AC3E}">
        <p14:creationId xmlns:p14="http://schemas.microsoft.com/office/powerpoint/2010/main" val="3258851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067B43-D472-C147-9AA9-F0C46C60976A}"/>
              </a:ext>
            </a:extLst>
          </p:cNvPr>
          <p:cNvSpPr>
            <a:spLocks noGrp="1"/>
          </p:cNvSpPr>
          <p:nvPr>
            <p:ph type="title"/>
          </p:nvPr>
        </p:nvSpPr>
        <p:spPr>
          <a:xfrm>
            <a:off x="1069430" y="339634"/>
            <a:ext cx="7617370" cy="1084217"/>
          </a:xfrm>
        </p:spPr>
        <p:txBody>
          <a:bodyPr/>
          <a:lstStyle/>
          <a:p>
            <a:r>
              <a:rPr lang="nb-NO" dirty="0">
                <a:solidFill>
                  <a:srgbClr val="C00000"/>
                </a:solidFill>
              </a:rPr>
              <a:t>Forskning og dokumentasjon</a:t>
            </a:r>
            <a:endParaRPr lang="nb-NO" dirty="0"/>
          </a:p>
        </p:txBody>
      </p:sp>
      <p:sp>
        <p:nvSpPr>
          <p:cNvPr id="3" name="Plassholder for innhold 2">
            <a:extLst>
              <a:ext uri="{FF2B5EF4-FFF2-40B4-BE49-F238E27FC236}">
                <a16:creationId xmlns:a16="http://schemas.microsoft.com/office/drawing/2014/main" id="{94F93DD6-6BD8-5041-4907-A6BAD2283929}"/>
              </a:ext>
            </a:extLst>
          </p:cNvPr>
          <p:cNvSpPr>
            <a:spLocks noGrp="1"/>
          </p:cNvSpPr>
          <p:nvPr>
            <p:ph idx="1"/>
          </p:nvPr>
        </p:nvSpPr>
        <p:spPr>
          <a:xfrm>
            <a:off x="1069430" y="1423852"/>
            <a:ext cx="7617370" cy="4932498"/>
          </a:xfrm>
        </p:spPr>
        <p:txBody>
          <a:bodyPr>
            <a:normAutofit fontScale="85000" lnSpcReduction="10000"/>
          </a:bodyPr>
          <a:lstStyle/>
          <a:p>
            <a:pPr marL="0" indent="0">
              <a:buNone/>
            </a:pPr>
            <a:r>
              <a:rPr lang="nb-NO" sz="1800" dirty="0">
                <a:effectLst/>
                <a:latin typeface="Calibri" panose="020F0502020204030204" pitchFamily="34" charset="0"/>
                <a:ea typeface="Calibri" panose="020F0502020204030204" pitchFamily="34" charset="0"/>
              </a:rPr>
              <a:t>Det er pliktavleveringsloven § 1 som sier kildemateriale skal være tilgjengelig for «forskning og dokumentasjon». Forarbeidene til gjeldende regelverk  (</a:t>
            </a:r>
            <a:r>
              <a:rPr lang="nb-NO" sz="1800" dirty="0" err="1">
                <a:effectLst/>
                <a:latin typeface="Calibri" panose="020F0502020204030204" pitchFamily="34" charset="0"/>
                <a:ea typeface="Calibri" panose="020F0502020204030204" pitchFamily="34" charset="0"/>
              </a:rPr>
              <a:t>Prop</a:t>
            </a:r>
            <a:r>
              <a:rPr lang="nb-NO" sz="1800" dirty="0">
                <a:effectLst/>
                <a:latin typeface="Calibri" panose="020F0502020204030204" pitchFamily="34" charset="0"/>
                <a:ea typeface="Calibri" panose="020F0502020204030204" pitchFamily="34" charset="0"/>
              </a:rPr>
              <a:t>. 106 L (2014-2015) sier på s. 17:</a:t>
            </a:r>
          </a:p>
          <a:p>
            <a:pPr marL="0" indent="0">
              <a:buNone/>
            </a:pPr>
            <a:r>
              <a:rPr lang="nb-NO" sz="1800" dirty="0">
                <a:effectLst/>
                <a:latin typeface="Calibri" panose="020F0502020204030204" pitchFamily="34" charset="0"/>
                <a:ea typeface="Calibri" panose="020F0502020204030204" pitchFamily="34" charset="0"/>
              </a:rPr>
              <a:t> </a:t>
            </a:r>
          </a:p>
          <a:p>
            <a:pPr marL="449580" indent="0">
              <a:buNone/>
            </a:pPr>
            <a:r>
              <a:rPr lang="nb-NO" sz="1800" dirty="0">
                <a:effectLst/>
                <a:latin typeface="Calibri" panose="020F0502020204030204" pitchFamily="34" charset="0"/>
                <a:ea typeface="Calibri" panose="020F0502020204030204" pitchFamily="34" charset="0"/>
              </a:rPr>
              <a:t>«Tilvisninga til dokumentasjonsformål i formålsparagrafen betyr at det avleverte materiale også skal kunne brukast til </a:t>
            </a:r>
            <a:r>
              <a:rPr lang="nb-NO" sz="1800" dirty="0" err="1">
                <a:effectLst/>
                <a:latin typeface="Calibri" panose="020F0502020204030204" pitchFamily="34" charset="0"/>
                <a:ea typeface="Calibri" panose="020F0502020204030204" pitchFamily="34" charset="0"/>
              </a:rPr>
              <a:t>meir</a:t>
            </a:r>
            <a:r>
              <a:rPr lang="nb-NO" sz="1800" dirty="0">
                <a:effectLst/>
                <a:latin typeface="Calibri" panose="020F0502020204030204" pitchFamily="34" charset="0"/>
                <a:ea typeface="Calibri" panose="020F0502020204030204" pitchFamily="34" charset="0"/>
              </a:rPr>
              <a:t> enn forskningsprosjekt ved universitet og </a:t>
            </a:r>
            <a:r>
              <a:rPr lang="nb-NO" sz="1800" dirty="0" err="1">
                <a:effectLst/>
                <a:latin typeface="Calibri" panose="020F0502020204030204" pitchFamily="34" charset="0"/>
                <a:ea typeface="Calibri" panose="020F0502020204030204" pitchFamily="34" charset="0"/>
              </a:rPr>
              <a:t>høgskular</a:t>
            </a:r>
            <a:r>
              <a:rPr lang="nb-NO" sz="1800" dirty="0">
                <a:effectLst/>
                <a:latin typeface="Calibri" panose="020F0502020204030204" pitchFamily="34" charset="0"/>
                <a:ea typeface="Calibri" panose="020F0502020204030204" pitchFamily="34" charset="0"/>
              </a:rPr>
              <a:t>. </a:t>
            </a:r>
            <a:r>
              <a:rPr lang="nn-NO" sz="1800" dirty="0">
                <a:effectLst/>
                <a:latin typeface="Calibri" panose="020F0502020204030204" pitchFamily="34" charset="0"/>
                <a:ea typeface="Calibri" panose="020F0502020204030204" pitchFamily="34" charset="0"/>
              </a:rPr>
              <a:t>Studentar skal til dømes kunne bruke kjelder frå Nasjonalbibliotekets samlingar når dei skriv oppgåver eller førebur seg til eksamen. Dokumentasjonsformål omfattar også bruk av kjeldemateriale i til dømes utgreiingsarbeid, slektsforsking og bygdebokskriving. Det same vil gjelde journalistar og forfattarar som søkjer etter bakgrunnsstoff til prosjekta sine.</a:t>
            </a:r>
            <a:r>
              <a:rPr lang="nn-NO" sz="1800" i="1" dirty="0">
                <a:effectLst/>
                <a:latin typeface="Calibri" panose="020F0502020204030204" pitchFamily="34" charset="0"/>
                <a:ea typeface="Calibri" panose="020F0502020204030204" pitchFamily="34" charset="0"/>
              </a:rPr>
              <a:t> </a:t>
            </a:r>
            <a:endParaRPr lang="nb-NO" sz="1800" dirty="0">
              <a:effectLst/>
              <a:latin typeface="Calibri" panose="020F0502020204030204" pitchFamily="34" charset="0"/>
              <a:ea typeface="Calibri" panose="020F0502020204030204" pitchFamily="34" charset="0"/>
            </a:endParaRPr>
          </a:p>
          <a:p>
            <a:pPr marL="0" indent="0">
              <a:buNone/>
            </a:pPr>
            <a:r>
              <a:rPr lang="nn-NO" sz="1800" dirty="0">
                <a:effectLst/>
                <a:latin typeface="UniCenturyOldStyle"/>
                <a:ea typeface="Calibri" panose="020F0502020204030204" pitchFamily="34" charset="0"/>
              </a:rPr>
              <a:t> </a:t>
            </a:r>
            <a:endParaRPr lang="nb-NO" sz="1800" dirty="0">
              <a:effectLst/>
              <a:latin typeface="Calibri" panose="020F0502020204030204" pitchFamily="34" charset="0"/>
              <a:ea typeface="Calibri" panose="020F0502020204030204" pitchFamily="34" charset="0"/>
            </a:endParaRPr>
          </a:p>
          <a:p>
            <a:pPr marL="106680" indent="0">
              <a:buNone/>
            </a:pPr>
            <a:r>
              <a:rPr lang="nn-NO" sz="1800" dirty="0">
                <a:effectLst/>
                <a:latin typeface="Calibri" panose="020F0502020204030204" pitchFamily="34" charset="0"/>
                <a:ea typeface="Calibri" panose="020F0502020204030204" pitchFamily="34" charset="0"/>
              </a:rPr>
              <a:t>Omgrepet «dokumentasjonsformål» i pliktavleveringslova § 1 omfattar også tilgang basert på behov for å identifisere dokument frå rettshavaren sjølv eller innhaldet i enkeltdokument ved mistanke om plagiat eller forskingsfusk.»</a:t>
            </a:r>
            <a:endParaRPr lang="nb-NO" sz="1800" dirty="0">
              <a:effectLst/>
              <a:latin typeface="Calibri" panose="020F0502020204030204" pitchFamily="34" charset="0"/>
              <a:ea typeface="Calibri" panose="020F0502020204030204" pitchFamily="34" charset="0"/>
            </a:endParaRPr>
          </a:p>
          <a:p>
            <a:pPr marL="0" indent="0">
              <a:buNone/>
            </a:pPr>
            <a:r>
              <a:rPr lang="nn-NO" sz="1800" dirty="0">
                <a:effectLst/>
                <a:latin typeface="Calibri" panose="020F0502020204030204" pitchFamily="34" charset="0"/>
                <a:ea typeface="Calibri" panose="020F0502020204030204" pitchFamily="34" charset="0"/>
              </a:rPr>
              <a:t> </a:t>
            </a:r>
            <a:endParaRPr lang="nb-NO" sz="1800" dirty="0">
              <a:effectLst/>
              <a:latin typeface="Calibri" panose="020F0502020204030204" pitchFamily="34" charset="0"/>
              <a:ea typeface="Calibri" panose="020F0502020204030204" pitchFamily="34" charset="0"/>
            </a:endParaRPr>
          </a:p>
          <a:p>
            <a:pPr marL="0" indent="0">
              <a:buNone/>
            </a:pPr>
            <a:r>
              <a:rPr lang="nn-NO" sz="1800" dirty="0">
                <a:effectLst/>
                <a:latin typeface="Calibri" panose="020F0502020204030204" pitchFamily="34" charset="0"/>
                <a:ea typeface="Calibri" panose="020F0502020204030204" pitchFamily="34" charset="0"/>
              </a:rPr>
              <a:t>Etter min mening er det klart at </a:t>
            </a:r>
            <a:r>
              <a:rPr lang="nn-NO" sz="1800" dirty="0" err="1">
                <a:effectLst/>
                <a:latin typeface="Calibri" panose="020F0502020204030204" pitchFamily="34" charset="0"/>
                <a:ea typeface="Calibri" panose="020F0502020204030204" pitchFamily="34" charset="0"/>
              </a:rPr>
              <a:t>studenter</a:t>
            </a:r>
            <a:r>
              <a:rPr lang="nn-NO" sz="1800" dirty="0">
                <a:effectLst/>
                <a:latin typeface="Calibri" panose="020F0502020204030204" pitchFamily="34" charset="0"/>
                <a:ea typeface="Calibri" panose="020F0502020204030204" pitchFamily="34" charset="0"/>
              </a:rPr>
              <a:t> vil være </a:t>
            </a:r>
            <a:r>
              <a:rPr lang="nn-NO" sz="1800" dirty="0" err="1">
                <a:effectLst/>
                <a:latin typeface="Calibri" panose="020F0502020204030204" pitchFamily="34" charset="0"/>
                <a:ea typeface="Calibri" panose="020F0502020204030204" pitchFamily="34" charset="0"/>
              </a:rPr>
              <a:t>omfattet</a:t>
            </a:r>
            <a:r>
              <a:rPr lang="nn-NO" sz="1800" dirty="0">
                <a:effectLst/>
                <a:latin typeface="Calibri" panose="020F0502020204030204" pitchFamily="34" charset="0"/>
                <a:ea typeface="Calibri" panose="020F0502020204030204" pitchFamily="34" charset="0"/>
              </a:rPr>
              <a:t> av vilkåret om dokumentasjonsformål. </a:t>
            </a:r>
            <a:r>
              <a:rPr lang="nb-NO" sz="1800" dirty="0">
                <a:effectLst/>
                <a:latin typeface="Calibri" panose="020F0502020204030204" pitchFamily="34" charset="0"/>
                <a:ea typeface="Calibri" panose="020F0502020204030204" pitchFamily="34" charset="0"/>
              </a:rPr>
              <a:t>Forarbeidene er tydelig på at også andre mer private studieprosjekter vil være omfattet av vilkåret. Det er ikke et krav om at dokumentasjonen skjer i regi av et universitet eller en høyskole. Bestemmelsene i åndsverkforskriften om tilgang til pliktavlevert materiale sondrer også mellom tilgang til  mer formalisert forskning og generell tilgang til private studieformål. </a:t>
            </a:r>
          </a:p>
          <a:p>
            <a:pPr marL="0" indent="0">
              <a:buNone/>
            </a:pPr>
            <a:endParaRPr lang="nb-NO" dirty="0"/>
          </a:p>
        </p:txBody>
      </p:sp>
    </p:spTree>
    <p:extLst>
      <p:ext uri="{BB962C8B-B14F-4D97-AF65-F5344CB8AC3E}">
        <p14:creationId xmlns:p14="http://schemas.microsoft.com/office/powerpoint/2010/main" val="22416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0ADD653-3573-3E47-97C0-D8B4BFCBA97F}"/>
              </a:ext>
            </a:extLst>
          </p:cNvPr>
          <p:cNvPicPr>
            <a:picLocks noChangeAspect="1"/>
          </p:cNvPicPr>
          <p:nvPr/>
        </p:nvPicPr>
        <p:blipFill>
          <a:blip r:embed="rId3"/>
          <a:stretch>
            <a:fillRect/>
          </a:stretch>
        </p:blipFill>
        <p:spPr>
          <a:xfrm>
            <a:off x="0" y="1269586"/>
            <a:ext cx="9144000" cy="4318827"/>
          </a:xfrm>
          <a:prstGeom prst="rect">
            <a:avLst/>
          </a:prstGeom>
        </p:spPr>
      </p:pic>
    </p:spTree>
    <p:extLst>
      <p:ext uri="{BB962C8B-B14F-4D97-AF65-F5344CB8AC3E}">
        <p14:creationId xmlns:p14="http://schemas.microsoft.com/office/powerpoint/2010/main" val="1849029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2B80C0-4851-7868-B6E8-2B906845B380}"/>
              </a:ext>
            </a:extLst>
          </p:cNvPr>
          <p:cNvSpPr>
            <a:spLocks noGrp="1"/>
          </p:cNvSpPr>
          <p:nvPr>
            <p:ph type="title"/>
          </p:nvPr>
        </p:nvSpPr>
        <p:spPr>
          <a:xfrm>
            <a:off x="1069430" y="744583"/>
            <a:ext cx="7617370" cy="1227908"/>
          </a:xfrm>
        </p:spPr>
        <p:txBody>
          <a:bodyPr>
            <a:normAutofit/>
          </a:bodyPr>
          <a:lstStyle/>
          <a:p>
            <a:r>
              <a:rPr lang="nb-NO" sz="4400" dirty="0">
                <a:solidFill>
                  <a:srgbClr val="C00000"/>
                </a:solidFill>
              </a:rPr>
              <a:t>Pensumbøker er tatt ut</a:t>
            </a:r>
          </a:p>
        </p:txBody>
      </p:sp>
      <p:sp>
        <p:nvSpPr>
          <p:cNvPr id="3" name="Plassholder for innhold 2">
            <a:extLst>
              <a:ext uri="{FF2B5EF4-FFF2-40B4-BE49-F238E27FC236}">
                <a16:creationId xmlns:a16="http://schemas.microsoft.com/office/drawing/2014/main" id="{A60B7CBD-3C13-33AE-6B37-BF42594E294B}"/>
              </a:ext>
            </a:extLst>
          </p:cNvPr>
          <p:cNvSpPr>
            <a:spLocks noGrp="1"/>
          </p:cNvSpPr>
          <p:nvPr>
            <p:ph idx="1"/>
          </p:nvPr>
        </p:nvSpPr>
        <p:spPr>
          <a:xfrm>
            <a:off x="1069430" y="2233749"/>
            <a:ext cx="7617370" cy="4122600"/>
          </a:xfrm>
        </p:spPr>
        <p:txBody>
          <a:bodyPr/>
          <a:lstStyle/>
          <a:p>
            <a:r>
              <a:rPr lang="nb-NO" dirty="0"/>
              <a:t>Bøkene er merket med at disse er unntatt ordningen for tilgang etter søknad. </a:t>
            </a:r>
          </a:p>
          <a:p>
            <a:r>
              <a:rPr lang="nb-NO" dirty="0"/>
              <a:t>Fordi det ble tydelig at ordningen førte til «en utnyttelse som skadet rettighetshavernes legitime økonomiske interesser».</a:t>
            </a:r>
          </a:p>
        </p:txBody>
      </p:sp>
    </p:spTree>
    <p:extLst>
      <p:ext uri="{BB962C8B-B14F-4D97-AF65-F5344CB8AC3E}">
        <p14:creationId xmlns:p14="http://schemas.microsoft.com/office/powerpoint/2010/main" val="3613766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5176C6-5E76-4F25-A41B-20FDB621A5C3}"/>
              </a:ext>
            </a:extLst>
          </p:cNvPr>
          <p:cNvSpPr>
            <a:spLocks noGrp="1"/>
          </p:cNvSpPr>
          <p:nvPr>
            <p:ph type="title"/>
          </p:nvPr>
        </p:nvSpPr>
        <p:spPr>
          <a:xfrm>
            <a:off x="1069430" y="556261"/>
            <a:ext cx="7617370" cy="1303020"/>
          </a:xfrm>
        </p:spPr>
        <p:txBody>
          <a:bodyPr/>
          <a:lstStyle/>
          <a:p>
            <a:r>
              <a:rPr lang="nb-NO" b="1" dirty="0">
                <a:solidFill>
                  <a:srgbClr val="C00000"/>
                </a:solidFill>
              </a:rPr>
              <a:t>Veien inn til skjemaet</a:t>
            </a:r>
          </a:p>
        </p:txBody>
      </p:sp>
      <p:sp>
        <p:nvSpPr>
          <p:cNvPr id="3" name="Plassholder for innhold 2">
            <a:extLst>
              <a:ext uri="{FF2B5EF4-FFF2-40B4-BE49-F238E27FC236}">
                <a16:creationId xmlns:a16="http://schemas.microsoft.com/office/drawing/2014/main" id="{298B8A94-E14D-4DA3-8930-878832D85B2A}"/>
              </a:ext>
            </a:extLst>
          </p:cNvPr>
          <p:cNvSpPr>
            <a:spLocks noGrp="1"/>
          </p:cNvSpPr>
          <p:nvPr>
            <p:ph idx="1"/>
          </p:nvPr>
        </p:nvSpPr>
        <p:spPr>
          <a:xfrm>
            <a:off x="1069430" y="1645920"/>
            <a:ext cx="7617370" cy="4786629"/>
          </a:xfrm>
        </p:spPr>
        <p:txBody>
          <a:bodyPr/>
          <a:lstStyle/>
          <a:p>
            <a:pPr marL="0" indent="0">
              <a:buNone/>
            </a:pPr>
            <a:r>
              <a:rPr lang="nb-NO" sz="2400" dirty="0"/>
              <a:t>Velg </a:t>
            </a:r>
            <a:r>
              <a:rPr lang="nb-NO" sz="2400" b="1" dirty="0"/>
              <a:t>Tilgang for forskning og dokumentasjon</a:t>
            </a:r>
            <a:r>
              <a:rPr lang="nb-NO" sz="2400" dirty="0"/>
              <a:t>:</a:t>
            </a:r>
          </a:p>
          <a:p>
            <a:pPr marL="0" indent="0">
              <a:buNone/>
            </a:pPr>
            <a:r>
              <a:rPr lang="nb-NO" sz="2400" dirty="0"/>
              <a:t>https://www.nb.no/tilgang/Gå inn her:  </a:t>
            </a:r>
          </a:p>
          <a:p>
            <a:pPr marL="0" indent="0">
              <a:buNone/>
            </a:pPr>
            <a:endParaRPr lang="nb-NO" dirty="0"/>
          </a:p>
          <a:p>
            <a:pPr marL="0" indent="0">
              <a:buNone/>
            </a:pPr>
            <a:endParaRPr lang="nb-NO" dirty="0"/>
          </a:p>
        </p:txBody>
      </p:sp>
      <p:pic>
        <p:nvPicPr>
          <p:cNvPr id="6" name="Bilde 5">
            <a:extLst>
              <a:ext uri="{FF2B5EF4-FFF2-40B4-BE49-F238E27FC236}">
                <a16:creationId xmlns:a16="http://schemas.microsoft.com/office/drawing/2014/main" id="{B6E42771-31C4-412C-A71D-D40E90A9224E}"/>
              </a:ext>
            </a:extLst>
          </p:cNvPr>
          <p:cNvPicPr>
            <a:picLocks noChangeAspect="1"/>
          </p:cNvPicPr>
          <p:nvPr/>
        </p:nvPicPr>
        <p:blipFill>
          <a:blip r:embed="rId3"/>
          <a:stretch>
            <a:fillRect/>
          </a:stretch>
        </p:blipFill>
        <p:spPr>
          <a:xfrm>
            <a:off x="669124" y="2836984"/>
            <a:ext cx="8417981" cy="2837522"/>
          </a:xfrm>
          <a:prstGeom prst="rect">
            <a:avLst/>
          </a:prstGeom>
        </p:spPr>
      </p:pic>
    </p:spTree>
    <p:extLst>
      <p:ext uri="{BB962C8B-B14F-4D97-AF65-F5344CB8AC3E}">
        <p14:creationId xmlns:p14="http://schemas.microsoft.com/office/powerpoint/2010/main" val="2130080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23EBBE2-B8DF-4F2F-B486-60B4B849DBC1}"/>
              </a:ext>
            </a:extLst>
          </p:cNvPr>
          <p:cNvPicPr>
            <a:picLocks noChangeAspect="1"/>
          </p:cNvPicPr>
          <p:nvPr/>
        </p:nvPicPr>
        <p:blipFill>
          <a:blip r:embed="rId2"/>
          <a:stretch>
            <a:fillRect/>
          </a:stretch>
        </p:blipFill>
        <p:spPr>
          <a:xfrm>
            <a:off x="2256035" y="226646"/>
            <a:ext cx="4631930" cy="6045200"/>
          </a:xfrm>
          <a:prstGeom prst="rect">
            <a:avLst/>
          </a:prstGeom>
        </p:spPr>
      </p:pic>
    </p:spTree>
    <p:extLst>
      <p:ext uri="{BB962C8B-B14F-4D97-AF65-F5344CB8AC3E}">
        <p14:creationId xmlns:p14="http://schemas.microsoft.com/office/powerpoint/2010/main" val="2269556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DFD9A17-EC70-471D-8EEE-EA5FAFCF6AED}"/>
              </a:ext>
            </a:extLst>
          </p:cNvPr>
          <p:cNvSpPr>
            <a:spLocks noGrp="1"/>
          </p:cNvSpPr>
          <p:nvPr>
            <p:ph type="title"/>
          </p:nvPr>
        </p:nvSpPr>
        <p:spPr>
          <a:xfrm>
            <a:off x="1069430" y="414215"/>
            <a:ext cx="7617370" cy="875323"/>
          </a:xfrm>
        </p:spPr>
        <p:txBody>
          <a:bodyPr>
            <a:normAutofit/>
          </a:bodyPr>
          <a:lstStyle/>
          <a:p>
            <a:r>
              <a:rPr lang="nb-NO" sz="1800" dirty="0">
                <a:solidFill>
                  <a:srgbClr val="C00000"/>
                </a:solidFill>
              </a:rPr>
              <a:t>Om en forsøker å gå rett til søknadsskjemaet uten pålogging vil en få denne påminneren: </a:t>
            </a:r>
          </a:p>
        </p:txBody>
      </p:sp>
      <p:pic>
        <p:nvPicPr>
          <p:cNvPr id="4" name="Bilde 3">
            <a:extLst>
              <a:ext uri="{FF2B5EF4-FFF2-40B4-BE49-F238E27FC236}">
                <a16:creationId xmlns:a16="http://schemas.microsoft.com/office/drawing/2014/main" id="{E8113F15-304C-4D3D-BD77-176F0EB2D333}"/>
              </a:ext>
            </a:extLst>
          </p:cNvPr>
          <p:cNvPicPr>
            <a:picLocks noChangeAspect="1"/>
          </p:cNvPicPr>
          <p:nvPr/>
        </p:nvPicPr>
        <p:blipFill>
          <a:blip r:embed="rId2"/>
          <a:stretch>
            <a:fillRect/>
          </a:stretch>
        </p:blipFill>
        <p:spPr>
          <a:xfrm>
            <a:off x="728107" y="1453661"/>
            <a:ext cx="7788031" cy="4791380"/>
          </a:xfrm>
          <a:prstGeom prst="rect">
            <a:avLst/>
          </a:prstGeom>
        </p:spPr>
      </p:pic>
    </p:spTree>
    <p:extLst>
      <p:ext uri="{BB962C8B-B14F-4D97-AF65-F5344CB8AC3E}">
        <p14:creationId xmlns:p14="http://schemas.microsoft.com/office/powerpoint/2010/main" val="886344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426720"/>
            <a:ext cx="7886700" cy="1409700"/>
          </a:xfrm>
        </p:spPr>
        <p:txBody>
          <a:bodyPr>
            <a:normAutofit/>
          </a:bodyPr>
          <a:lstStyle/>
          <a:p>
            <a:pPr algn="ctr"/>
            <a:r>
              <a:rPr lang="nb-NO" sz="1500" dirty="0">
                <a:solidFill>
                  <a:srgbClr val="C00000"/>
                </a:solidFill>
                <a:latin typeface="+mn-lt"/>
                <a:cs typeface="Times New Roman" panose="02020603050405020304" pitchFamily="18" charset="0"/>
              </a:rPr>
              <a:t>Brukeren må gjøre det etter oppskriften. </a:t>
            </a:r>
            <a:br>
              <a:rPr lang="nb-NO" sz="1500" dirty="0">
                <a:solidFill>
                  <a:srgbClr val="C00000"/>
                </a:solidFill>
                <a:latin typeface="+mn-lt"/>
                <a:cs typeface="Times New Roman" panose="02020603050405020304" pitchFamily="18" charset="0"/>
              </a:rPr>
            </a:br>
            <a:r>
              <a:rPr lang="nb-NO" sz="1500" dirty="0">
                <a:solidFill>
                  <a:srgbClr val="C00000"/>
                </a:solidFill>
                <a:latin typeface="+mn-lt"/>
                <a:cs typeface="Times New Roman" panose="02020603050405020304" pitchFamily="18" charset="0"/>
              </a:rPr>
              <a:t>Etter pålogging sendes han så rett til søknadsskjemaet.</a:t>
            </a:r>
            <a:br>
              <a:rPr lang="nb-NO" sz="1500" dirty="0">
                <a:solidFill>
                  <a:srgbClr val="C00000"/>
                </a:solidFill>
                <a:latin typeface="+mn-lt"/>
                <a:cs typeface="Times New Roman" panose="02020603050405020304" pitchFamily="18" charset="0"/>
              </a:rPr>
            </a:br>
            <a:r>
              <a:rPr lang="nb-NO" sz="1500" dirty="0">
                <a:solidFill>
                  <a:srgbClr val="C00000"/>
                </a:solidFill>
                <a:latin typeface="+mn-lt"/>
                <a:cs typeface="Times New Roman" panose="02020603050405020304" pitchFamily="18" charset="0"/>
              </a:rPr>
              <a:t>Brukeren velger rett bibliotek fra rullegardinmenyen, og sender inn søknaden. </a:t>
            </a:r>
            <a:br>
              <a:rPr lang="nb-NO" sz="1500" dirty="0">
                <a:solidFill>
                  <a:srgbClr val="C00000"/>
                </a:solidFill>
                <a:latin typeface="+mn-lt"/>
                <a:cs typeface="Times New Roman" panose="02020603050405020304" pitchFamily="18" charset="0"/>
              </a:rPr>
            </a:br>
            <a:br>
              <a:rPr lang="nb-NO" sz="1500" dirty="0">
                <a:solidFill>
                  <a:srgbClr val="C00000"/>
                </a:solidFill>
                <a:latin typeface="+mn-lt"/>
                <a:cs typeface="Times New Roman" panose="02020603050405020304" pitchFamily="18" charset="0"/>
              </a:rPr>
            </a:br>
            <a:endParaRPr lang="nb-NO" sz="1500" dirty="0">
              <a:latin typeface="+mn-lt"/>
              <a:cs typeface="Times New Roman" panose="02020603050405020304" pitchFamily="18" charset="0"/>
            </a:endParaRPr>
          </a:p>
        </p:txBody>
      </p:sp>
      <p:pic>
        <p:nvPicPr>
          <p:cNvPr id="4" name="Bilde 3">
            <a:extLst>
              <a:ext uri="{FF2B5EF4-FFF2-40B4-BE49-F238E27FC236}">
                <a16:creationId xmlns:a16="http://schemas.microsoft.com/office/drawing/2014/main" id="{D7BB0F76-D7A8-4FA4-ADEA-28AD2BAE5E51}"/>
              </a:ext>
            </a:extLst>
          </p:cNvPr>
          <p:cNvPicPr>
            <a:picLocks noChangeAspect="1"/>
          </p:cNvPicPr>
          <p:nvPr/>
        </p:nvPicPr>
        <p:blipFill>
          <a:blip r:embed="rId3"/>
          <a:stretch>
            <a:fillRect/>
          </a:stretch>
        </p:blipFill>
        <p:spPr>
          <a:xfrm>
            <a:off x="1306911" y="1306286"/>
            <a:ext cx="6530177" cy="5551714"/>
          </a:xfrm>
          <a:prstGeom prst="rect">
            <a:avLst/>
          </a:prstGeom>
        </p:spPr>
      </p:pic>
    </p:spTree>
    <p:extLst>
      <p:ext uri="{BB962C8B-B14F-4D97-AF65-F5344CB8AC3E}">
        <p14:creationId xmlns:p14="http://schemas.microsoft.com/office/powerpoint/2010/main" val="3091255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76300" y="422031"/>
            <a:ext cx="7810500" cy="1850906"/>
          </a:xfrm>
        </p:spPr>
        <p:txBody>
          <a:bodyPr>
            <a:noAutofit/>
          </a:bodyPr>
          <a:lstStyle/>
          <a:p>
            <a:pPr algn="ctr"/>
            <a:r>
              <a:rPr lang="nb-NO" sz="4400" dirty="0">
                <a:solidFill>
                  <a:srgbClr val="C00000"/>
                </a:solidFill>
                <a:latin typeface="+mn-lt"/>
              </a:rPr>
              <a:t>Logg på, og godkjenn søknaden: </a:t>
            </a:r>
          </a:p>
        </p:txBody>
      </p:sp>
      <p:sp>
        <p:nvSpPr>
          <p:cNvPr id="3" name="Plassholder for innhold 2"/>
          <p:cNvSpPr>
            <a:spLocks noGrp="1"/>
          </p:cNvSpPr>
          <p:nvPr>
            <p:ph idx="1"/>
          </p:nvPr>
        </p:nvSpPr>
        <p:spPr>
          <a:xfrm>
            <a:off x="876300" y="2560320"/>
            <a:ext cx="7810500" cy="3796030"/>
          </a:xfrm>
        </p:spPr>
        <p:txBody>
          <a:bodyPr>
            <a:normAutofit/>
          </a:bodyPr>
          <a:lstStyle/>
          <a:p>
            <a:pPr marL="0" indent="0" algn="ctr">
              <a:buNone/>
            </a:pPr>
            <a:r>
              <a:rPr lang="nb-NO" sz="5400" dirty="0">
                <a:latin typeface="Times New Roman" panose="02020603050405020304" pitchFamily="18" charset="0"/>
                <a:cs typeface="Times New Roman" panose="02020603050405020304" pitchFamily="18" charset="0"/>
                <a:hlinkClick r:id="rId3" action="ppaction://hlinkfile"/>
              </a:rPr>
              <a:t>nb.no/syn</a:t>
            </a:r>
            <a:endParaRPr lang="nb-NO"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328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628650" y="556260"/>
            <a:ext cx="7886700" cy="990600"/>
          </a:xfrm>
        </p:spPr>
        <p:txBody>
          <a:bodyPr>
            <a:normAutofit/>
          </a:bodyPr>
          <a:lstStyle/>
          <a:p>
            <a:pPr algn="ctr"/>
            <a:r>
              <a:rPr lang="nb-NO" sz="2800" dirty="0">
                <a:solidFill>
                  <a:srgbClr val="C00000"/>
                </a:solidFill>
                <a:latin typeface="+mn-lt"/>
                <a:cs typeface="Times New Roman" panose="02020603050405020304" pitchFamily="18" charset="0"/>
              </a:rPr>
              <a:t>Velg Håndtere tilganger</a:t>
            </a:r>
          </a:p>
        </p:txBody>
      </p:sp>
      <p:pic>
        <p:nvPicPr>
          <p:cNvPr id="4" name="Plassholder for innhold 6"/>
          <p:cNvPicPr>
            <a:picLocks noChangeAspect="1"/>
          </p:cNvPicPr>
          <p:nvPr/>
        </p:nvPicPr>
        <p:blipFill>
          <a:blip r:embed="rId2"/>
          <a:stretch>
            <a:fillRect/>
          </a:stretch>
        </p:blipFill>
        <p:spPr>
          <a:xfrm>
            <a:off x="3303890" y="1970853"/>
            <a:ext cx="2536221" cy="4632194"/>
          </a:xfrm>
          <a:prstGeom prst="rect">
            <a:avLst/>
          </a:prstGeom>
        </p:spPr>
      </p:pic>
    </p:spTree>
    <p:extLst>
      <p:ext uri="{BB962C8B-B14F-4D97-AF65-F5344CB8AC3E}">
        <p14:creationId xmlns:p14="http://schemas.microsoft.com/office/powerpoint/2010/main" val="1836931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1069430" y="885467"/>
            <a:ext cx="7617370" cy="1143000"/>
          </a:xfrm>
        </p:spPr>
        <p:txBody>
          <a:bodyPr>
            <a:normAutofit/>
          </a:bodyPr>
          <a:lstStyle/>
          <a:p>
            <a:r>
              <a:rPr lang="nb-NO" dirty="0">
                <a:solidFill>
                  <a:srgbClr val="C00000"/>
                </a:solidFill>
              </a:rPr>
              <a:t>Godkjenning</a:t>
            </a:r>
          </a:p>
        </p:txBody>
      </p:sp>
      <p:sp>
        <p:nvSpPr>
          <p:cNvPr id="9" name="Plassholder for innhold 8"/>
          <p:cNvSpPr>
            <a:spLocks noGrp="1"/>
          </p:cNvSpPr>
          <p:nvPr>
            <p:ph sz="half" idx="1"/>
          </p:nvPr>
        </p:nvSpPr>
        <p:spPr/>
        <p:txBody>
          <a:bodyPr/>
          <a:lstStyle/>
          <a:p>
            <a:pPr marL="0" indent="0">
              <a:buNone/>
            </a:pPr>
            <a:r>
              <a:rPr lang="nb-NO" dirty="0">
                <a:cs typeface="Times New Roman" panose="02020603050405020304" pitchFamily="18" charset="0"/>
              </a:rPr>
              <a:t>Logg på med rett </a:t>
            </a:r>
            <a:r>
              <a:rPr lang="nb-NO" dirty="0" err="1">
                <a:cs typeface="Times New Roman" panose="02020603050405020304" pitchFamily="18" charset="0"/>
              </a:rPr>
              <a:t>biblioteksnummer</a:t>
            </a:r>
            <a:r>
              <a:rPr lang="nb-NO" dirty="0">
                <a:cs typeface="Times New Roman" panose="02020603050405020304" pitchFamily="18" charset="0"/>
              </a:rPr>
              <a:t>.</a:t>
            </a:r>
            <a:br>
              <a:rPr lang="nb-NO" dirty="0">
                <a:cs typeface="Times New Roman" panose="02020603050405020304" pitchFamily="18" charset="0"/>
              </a:rPr>
            </a:br>
            <a:r>
              <a:rPr lang="nb-NO" dirty="0">
                <a:cs typeface="Times New Roman" panose="02020603050405020304" pitchFamily="18" charset="0"/>
              </a:rPr>
              <a:t>Passordet er det samme som i Base bibliotek. </a:t>
            </a:r>
            <a:endParaRPr lang="nb-NO" dirty="0"/>
          </a:p>
        </p:txBody>
      </p:sp>
      <p:pic>
        <p:nvPicPr>
          <p:cNvPr id="13" name="Plassholder for innhold 7"/>
          <p:cNvPicPr>
            <a:picLocks noGrp="1" noChangeAspect="1"/>
          </p:cNvPicPr>
          <p:nvPr>
            <p:ph sz="half" idx="2"/>
          </p:nvPr>
        </p:nvPicPr>
        <p:blipFill>
          <a:blip r:embed="rId2"/>
          <a:stretch>
            <a:fillRect/>
          </a:stretch>
        </p:blipFill>
        <p:spPr>
          <a:xfrm>
            <a:off x="4514850" y="1301809"/>
            <a:ext cx="3370634" cy="4188164"/>
          </a:xfrm>
          <a:prstGeom prst="rect">
            <a:avLst/>
          </a:prstGeom>
        </p:spPr>
      </p:pic>
    </p:spTree>
    <p:extLst>
      <p:ext uri="{BB962C8B-B14F-4D97-AF65-F5344CB8AC3E}">
        <p14:creationId xmlns:p14="http://schemas.microsoft.com/office/powerpoint/2010/main" val="618957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stretch>
            <a:fillRect/>
          </a:stretch>
        </p:blipFill>
        <p:spPr>
          <a:xfrm>
            <a:off x="224029" y="2795452"/>
            <a:ext cx="8815468" cy="1823504"/>
          </a:xfrm>
          <a:prstGeom prst="rect">
            <a:avLst/>
          </a:prstGeom>
        </p:spPr>
      </p:pic>
      <p:sp>
        <p:nvSpPr>
          <p:cNvPr id="3" name="Tittel 2"/>
          <p:cNvSpPr>
            <a:spLocks noGrp="1"/>
          </p:cNvSpPr>
          <p:nvPr>
            <p:ph type="title"/>
          </p:nvPr>
        </p:nvSpPr>
        <p:spPr>
          <a:xfrm>
            <a:off x="1069430" y="746760"/>
            <a:ext cx="7617370" cy="1933503"/>
          </a:xfrm>
        </p:spPr>
        <p:txBody>
          <a:bodyPr>
            <a:normAutofit/>
          </a:bodyPr>
          <a:lstStyle/>
          <a:p>
            <a:pPr algn="ctr"/>
            <a:r>
              <a:rPr lang="nb-NO" sz="2000" dirty="0">
                <a:solidFill>
                  <a:srgbClr val="C00000"/>
                </a:solidFill>
                <a:latin typeface="+mn-lt"/>
                <a:cs typeface="Times New Roman" panose="02020603050405020304" pitchFamily="18" charset="0"/>
              </a:rPr>
              <a:t>Klikk for å endre status på søknaden. </a:t>
            </a:r>
            <a:br>
              <a:rPr lang="nb-NO" sz="2000" dirty="0">
                <a:solidFill>
                  <a:srgbClr val="C00000"/>
                </a:solidFill>
                <a:latin typeface="+mn-lt"/>
                <a:cs typeface="Times New Roman" panose="02020603050405020304" pitchFamily="18" charset="0"/>
              </a:rPr>
            </a:br>
            <a:r>
              <a:rPr lang="nb-NO" sz="2000" dirty="0">
                <a:solidFill>
                  <a:srgbClr val="C00000"/>
                </a:solidFill>
                <a:latin typeface="+mn-lt"/>
                <a:cs typeface="Times New Roman" panose="02020603050405020304" pitchFamily="18" charset="0"/>
              </a:rPr>
              <a:t>Knappen blir blå, og brukeren har tilgang i 8 timer. </a:t>
            </a:r>
            <a:br>
              <a:rPr lang="nb-NO" sz="2000" dirty="0">
                <a:solidFill>
                  <a:srgbClr val="C00000"/>
                </a:solidFill>
                <a:latin typeface="+mn-lt"/>
                <a:cs typeface="Times New Roman" panose="02020603050405020304" pitchFamily="18" charset="0"/>
              </a:rPr>
            </a:br>
            <a:r>
              <a:rPr lang="nb-NO" sz="2000" dirty="0">
                <a:solidFill>
                  <a:srgbClr val="C00000"/>
                </a:solidFill>
                <a:latin typeface="+mn-lt"/>
                <a:cs typeface="Times New Roman" panose="02020603050405020304" pitchFamily="18" charset="0"/>
              </a:rPr>
              <a:t>Til alt. På egen pc. I det statusen er endret.  </a:t>
            </a:r>
          </a:p>
        </p:txBody>
      </p:sp>
    </p:spTree>
    <p:extLst>
      <p:ext uri="{BB962C8B-B14F-4D97-AF65-F5344CB8AC3E}">
        <p14:creationId xmlns:p14="http://schemas.microsoft.com/office/powerpoint/2010/main" val="3162329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7E6224-5688-446D-8FE1-A397A2FE784E}"/>
              </a:ext>
            </a:extLst>
          </p:cNvPr>
          <p:cNvSpPr>
            <a:spLocks noGrp="1"/>
          </p:cNvSpPr>
          <p:nvPr>
            <p:ph type="title"/>
          </p:nvPr>
        </p:nvSpPr>
        <p:spPr>
          <a:xfrm>
            <a:off x="1069430" y="359508"/>
            <a:ext cx="7617370" cy="1000369"/>
          </a:xfrm>
        </p:spPr>
        <p:txBody>
          <a:bodyPr>
            <a:normAutofit/>
          </a:bodyPr>
          <a:lstStyle/>
          <a:p>
            <a:r>
              <a:rPr lang="nb-NO" sz="4000" dirty="0">
                <a:solidFill>
                  <a:srgbClr val="C00000"/>
                </a:solidFill>
              </a:rPr>
              <a:t>Beskjeden</a:t>
            </a:r>
            <a:r>
              <a:rPr lang="nb-NO" sz="4000" b="1" dirty="0">
                <a:solidFill>
                  <a:srgbClr val="C00000"/>
                </a:solidFill>
              </a:rPr>
              <a:t> til  brukeren</a:t>
            </a:r>
          </a:p>
        </p:txBody>
      </p:sp>
      <p:pic>
        <p:nvPicPr>
          <p:cNvPr id="7" name="Plassholder for innhold 6">
            <a:extLst>
              <a:ext uri="{FF2B5EF4-FFF2-40B4-BE49-F238E27FC236}">
                <a16:creationId xmlns:a16="http://schemas.microsoft.com/office/drawing/2014/main" id="{F74EF691-6B6E-4418-BDE9-AA266D4F462A}"/>
              </a:ext>
            </a:extLst>
          </p:cNvPr>
          <p:cNvPicPr>
            <a:picLocks noGrp="1" noChangeAspect="1"/>
          </p:cNvPicPr>
          <p:nvPr>
            <p:ph idx="1"/>
          </p:nvPr>
        </p:nvPicPr>
        <p:blipFill>
          <a:blip r:embed="rId3"/>
          <a:stretch>
            <a:fillRect/>
          </a:stretch>
        </p:blipFill>
        <p:spPr>
          <a:xfrm>
            <a:off x="531398" y="1740933"/>
            <a:ext cx="8081203" cy="3629096"/>
          </a:xfrm>
        </p:spPr>
      </p:pic>
      <p:pic>
        <p:nvPicPr>
          <p:cNvPr id="4" name="Bilde 3">
            <a:extLst>
              <a:ext uri="{FF2B5EF4-FFF2-40B4-BE49-F238E27FC236}">
                <a16:creationId xmlns:a16="http://schemas.microsoft.com/office/drawing/2014/main" id="{073CB6EE-CC76-EE7D-DF8D-B1FA07F44264}"/>
              </a:ext>
            </a:extLst>
          </p:cNvPr>
          <p:cNvPicPr>
            <a:picLocks noChangeAspect="1"/>
          </p:cNvPicPr>
          <p:nvPr/>
        </p:nvPicPr>
        <p:blipFill>
          <a:blip r:embed="rId4"/>
          <a:stretch>
            <a:fillRect/>
          </a:stretch>
        </p:blipFill>
        <p:spPr>
          <a:xfrm>
            <a:off x="4755539" y="5370029"/>
            <a:ext cx="2962275"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6389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F3F8567-409D-4862-95B9-FBDE8F2EE3F4}"/>
              </a:ext>
            </a:extLst>
          </p:cNvPr>
          <p:cNvSpPr>
            <a:spLocks noGrp="1"/>
          </p:cNvSpPr>
          <p:nvPr>
            <p:ph type="title"/>
          </p:nvPr>
        </p:nvSpPr>
        <p:spPr>
          <a:xfrm>
            <a:off x="1069430" y="414215"/>
            <a:ext cx="7617370" cy="1008185"/>
          </a:xfrm>
        </p:spPr>
        <p:txBody>
          <a:bodyPr anchor="ctr">
            <a:normAutofit/>
          </a:bodyPr>
          <a:lstStyle/>
          <a:p>
            <a:pPr>
              <a:lnSpc>
                <a:spcPct val="90000"/>
              </a:lnSpc>
            </a:pPr>
            <a:r>
              <a:rPr lang="nb-NO" sz="2500" dirty="0">
                <a:solidFill>
                  <a:srgbClr val="C00000"/>
                </a:solidFill>
              </a:rPr>
              <a:t>https://bibliotekutvikling.no/</a:t>
            </a:r>
            <a:br>
              <a:rPr lang="nb-NO" sz="2500" dirty="0">
                <a:solidFill>
                  <a:srgbClr val="C00000"/>
                </a:solidFill>
              </a:rPr>
            </a:br>
            <a:r>
              <a:rPr lang="nb-NO" sz="2500" b="0" dirty="0">
                <a:solidFill>
                  <a:srgbClr val="C00000"/>
                </a:solidFill>
              </a:rPr>
              <a:t>Siden med informasjon til alle bibliotekansatte!</a:t>
            </a:r>
            <a:endParaRPr lang="nb-NO" sz="2500" dirty="0">
              <a:solidFill>
                <a:srgbClr val="C00000"/>
              </a:solidFill>
            </a:endParaRPr>
          </a:p>
        </p:txBody>
      </p:sp>
      <p:pic>
        <p:nvPicPr>
          <p:cNvPr id="5" name="Bilde 4">
            <a:extLst>
              <a:ext uri="{FF2B5EF4-FFF2-40B4-BE49-F238E27FC236}">
                <a16:creationId xmlns:a16="http://schemas.microsoft.com/office/drawing/2014/main" id="{C53D62C7-C6F8-766D-E282-17B834665F37}"/>
              </a:ext>
            </a:extLst>
          </p:cNvPr>
          <p:cNvPicPr>
            <a:picLocks noChangeAspect="1"/>
          </p:cNvPicPr>
          <p:nvPr/>
        </p:nvPicPr>
        <p:blipFill>
          <a:blip r:embed="rId3"/>
          <a:stretch>
            <a:fillRect/>
          </a:stretch>
        </p:blipFill>
        <p:spPr>
          <a:xfrm>
            <a:off x="996957" y="1645920"/>
            <a:ext cx="7689843" cy="4397786"/>
          </a:xfrm>
          <a:prstGeom prst="rect">
            <a:avLst/>
          </a:prstGeom>
        </p:spPr>
      </p:pic>
    </p:spTree>
    <p:extLst>
      <p:ext uri="{BB962C8B-B14F-4D97-AF65-F5344CB8AC3E}">
        <p14:creationId xmlns:p14="http://schemas.microsoft.com/office/powerpoint/2010/main" val="2002196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30" y="287383"/>
            <a:ext cx="7617370" cy="1837882"/>
          </a:xfrm>
        </p:spPr>
        <p:txBody>
          <a:bodyPr>
            <a:normAutofit/>
          </a:bodyPr>
          <a:lstStyle/>
          <a:p>
            <a:r>
              <a:rPr lang="nb-NO" sz="1800" dirty="0">
                <a:solidFill>
                  <a:srgbClr val="C00000"/>
                </a:solidFill>
                <a:latin typeface="+mn-lt"/>
                <a:cs typeface="Times New Roman" panose="02020603050405020304" pitchFamily="18" charset="0"/>
              </a:rPr>
              <a:t>Etter å ha fått tilgang får brukeren opp dette bildet før han kan gå inn på noe. Brukeren må bekrefte at det skal brukes til forsknings- og dokumentasjonsformål før han får åpnet et dokument. Men får åpnet det fra egen pc.</a:t>
            </a:r>
          </a:p>
        </p:txBody>
      </p:sp>
      <p:pic>
        <p:nvPicPr>
          <p:cNvPr id="3" name="Bilde 2"/>
          <p:cNvPicPr>
            <a:picLocks noChangeAspect="1"/>
          </p:cNvPicPr>
          <p:nvPr/>
        </p:nvPicPr>
        <p:blipFill>
          <a:blip r:embed="rId2"/>
          <a:stretch>
            <a:fillRect/>
          </a:stretch>
        </p:blipFill>
        <p:spPr>
          <a:xfrm>
            <a:off x="708191" y="2125265"/>
            <a:ext cx="8148425" cy="4280577"/>
          </a:xfrm>
          <a:prstGeom prst="rect">
            <a:avLst/>
          </a:prstGeom>
        </p:spPr>
      </p:pic>
    </p:spTree>
    <p:extLst>
      <p:ext uri="{BB962C8B-B14F-4D97-AF65-F5344CB8AC3E}">
        <p14:creationId xmlns:p14="http://schemas.microsoft.com/office/powerpoint/2010/main" val="2502076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02080" y="457200"/>
            <a:ext cx="6256020" cy="1325880"/>
          </a:xfrm>
        </p:spPr>
        <p:txBody>
          <a:bodyPr>
            <a:normAutofit/>
          </a:bodyPr>
          <a:lstStyle/>
          <a:p>
            <a:r>
              <a:rPr lang="nb-NO" sz="4400" dirty="0">
                <a:solidFill>
                  <a:srgbClr val="C00000"/>
                </a:solidFill>
              </a:rPr>
              <a:t>Om tilgangen  </a:t>
            </a:r>
          </a:p>
        </p:txBody>
      </p:sp>
      <p:sp>
        <p:nvSpPr>
          <p:cNvPr id="3" name="Plassholder for innhold 2"/>
          <p:cNvSpPr>
            <a:spLocks noGrp="1"/>
          </p:cNvSpPr>
          <p:nvPr>
            <p:ph idx="1"/>
          </p:nvPr>
        </p:nvSpPr>
        <p:spPr>
          <a:xfrm>
            <a:off x="1272540" y="1783081"/>
            <a:ext cx="6903720" cy="4056016"/>
          </a:xfrm>
        </p:spPr>
        <p:txBody>
          <a:bodyPr>
            <a:normAutofit/>
          </a:bodyPr>
          <a:lstStyle/>
          <a:p>
            <a:r>
              <a:rPr lang="nb-NO" sz="2400" dirty="0"/>
              <a:t>En tilgang til absolutt alt. Som om en var i Nasjonalbibliotekets lokaler. Altså også det som er merket med </a:t>
            </a:r>
            <a:r>
              <a:rPr lang="nb-NO" sz="2400" b="1" dirty="0"/>
              <a:t>Tilgjengelig etter bestemte vilkår.</a:t>
            </a:r>
            <a:endParaRPr lang="nb-NO" sz="2400" dirty="0"/>
          </a:p>
          <a:p>
            <a:pPr marL="0" indent="0">
              <a:buNone/>
            </a:pPr>
            <a:r>
              <a:rPr lang="nb-NO" sz="2400" dirty="0"/>
              <a:t> </a:t>
            </a:r>
          </a:p>
          <a:p>
            <a:r>
              <a:rPr lang="nb-NO" sz="2400" dirty="0"/>
              <a:t>Materialet tilbys gjennom strømming.</a:t>
            </a:r>
          </a:p>
          <a:p>
            <a:pPr marL="0" indent="0">
              <a:buNone/>
            </a:pPr>
            <a:endParaRPr lang="nb-NO" sz="2400" dirty="0"/>
          </a:p>
          <a:p>
            <a:r>
              <a:rPr lang="nb-NO" sz="2400" dirty="0"/>
              <a:t>Det vil si at det ikke kan lastes ned, ikke kopieres, ikke skrives ut. </a:t>
            </a:r>
          </a:p>
        </p:txBody>
      </p:sp>
    </p:spTree>
    <p:extLst>
      <p:ext uri="{BB962C8B-B14F-4D97-AF65-F5344CB8AC3E}">
        <p14:creationId xmlns:p14="http://schemas.microsoft.com/office/powerpoint/2010/main" val="2603054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30" y="731837"/>
            <a:ext cx="7617370" cy="1229825"/>
          </a:xfrm>
        </p:spPr>
        <p:txBody>
          <a:bodyPr anchor="ctr">
            <a:normAutofit/>
          </a:bodyPr>
          <a:lstStyle/>
          <a:p>
            <a:r>
              <a:rPr lang="nb-NO" sz="4800" dirty="0">
                <a:solidFill>
                  <a:srgbClr val="C00000"/>
                </a:solidFill>
              </a:rPr>
              <a:t>Avistjenesten</a:t>
            </a:r>
          </a:p>
        </p:txBody>
      </p:sp>
      <p:pic>
        <p:nvPicPr>
          <p:cNvPr id="4" name="Picture 7" descr="Innrullering av avis">
            <a:extLst>
              <a:ext uri="{FF2B5EF4-FFF2-40B4-BE49-F238E27FC236}">
                <a16:creationId xmlns:a16="http://schemas.microsoft.com/office/drawing/2014/main" id="{5AF9013C-D3A3-45F5-9193-F41012BE8C40}"/>
              </a:ext>
            </a:extLst>
          </p:cNvPr>
          <p:cNvPicPr>
            <a:picLocks noChangeAspect="1"/>
          </p:cNvPicPr>
          <p:nvPr/>
        </p:nvPicPr>
        <p:blipFill rotWithShape="1">
          <a:blip r:embed="rId3"/>
          <a:srcRect l="19587" r="19588" b="1"/>
          <a:stretch/>
        </p:blipFill>
        <p:spPr>
          <a:xfrm>
            <a:off x="1069430" y="2045270"/>
            <a:ext cx="3497928" cy="3838616"/>
          </a:xfrm>
          <a:prstGeom prst="rect">
            <a:avLst/>
          </a:prstGeom>
          <a:noFill/>
        </p:spPr>
      </p:pic>
      <p:sp>
        <p:nvSpPr>
          <p:cNvPr id="3" name="Undertittel 2"/>
          <p:cNvSpPr>
            <a:spLocks noGrp="1"/>
          </p:cNvSpPr>
          <p:nvPr>
            <p:ph sz="half" idx="2"/>
          </p:nvPr>
        </p:nvSpPr>
        <p:spPr>
          <a:xfrm>
            <a:off x="4745596" y="2287547"/>
            <a:ext cx="3941203" cy="3838616"/>
          </a:xfrm>
        </p:spPr>
        <p:txBody>
          <a:bodyPr>
            <a:normAutofit/>
          </a:bodyPr>
          <a:lstStyle/>
          <a:p>
            <a:pPr marL="0" indent="0">
              <a:buNone/>
            </a:pPr>
            <a:r>
              <a:rPr lang="nn-NO" dirty="0"/>
              <a:t>Norske bibliotek </a:t>
            </a:r>
            <a:r>
              <a:rPr lang="nn-NO" dirty="0" err="1"/>
              <a:t>tilbys</a:t>
            </a:r>
            <a:r>
              <a:rPr lang="nn-NO" dirty="0"/>
              <a:t> </a:t>
            </a:r>
            <a:r>
              <a:rPr lang="nn-NO" dirty="0" err="1"/>
              <a:t>utvidet</a:t>
            </a:r>
            <a:r>
              <a:rPr lang="nn-NO" dirty="0"/>
              <a:t> tilgang til digitaliserte aviser via Nasjonalbibliotekets </a:t>
            </a:r>
            <a:r>
              <a:rPr lang="nn-NO" dirty="0" err="1"/>
              <a:t>avistjeneste</a:t>
            </a:r>
            <a:r>
              <a:rPr lang="nn-NO" dirty="0"/>
              <a:t>. </a:t>
            </a:r>
          </a:p>
          <a:p>
            <a:pPr marL="0" indent="0">
              <a:buNone/>
            </a:pPr>
            <a:endParaRPr lang="nn-NO" dirty="0"/>
          </a:p>
          <a:p>
            <a:pPr marL="0" indent="0">
              <a:buNone/>
            </a:pPr>
            <a:r>
              <a:rPr lang="nn-NO" sz="2000" dirty="0">
                <a:solidFill>
                  <a:srgbClr val="C00000"/>
                </a:solidFill>
              </a:rPr>
              <a:t>For avisene merket </a:t>
            </a:r>
            <a:r>
              <a:rPr lang="nn-NO" sz="2000">
                <a:solidFill>
                  <a:srgbClr val="C00000"/>
                </a:solidFill>
              </a:rPr>
              <a:t>med </a:t>
            </a:r>
          </a:p>
          <a:p>
            <a:pPr marL="0" indent="0">
              <a:buNone/>
            </a:pPr>
            <a:r>
              <a:rPr lang="nn-NO" sz="2000" b="1">
                <a:solidFill>
                  <a:srgbClr val="C00000"/>
                </a:solidFill>
              </a:rPr>
              <a:t>Tilgang </a:t>
            </a:r>
            <a:r>
              <a:rPr lang="nn-NO" sz="2000" b="1" dirty="0">
                <a:solidFill>
                  <a:srgbClr val="C00000"/>
                </a:solidFill>
              </a:rPr>
              <a:t>i norske bibliotek</a:t>
            </a:r>
            <a:r>
              <a:rPr lang="nn-NO" sz="2000" dirty="0">
                <a:solidFill>
                  <a:srgbClr val="C00000"/>
                </a:solidFill>
              </a:rPr>
              <a:t>.</a:t>
            </a:r>
            <a:endParaRPr lang="nb-NO" sz="2000" dirty="0">
              <a:solidFill>
                <a:srgbClr val="C00000"/>
              </a:solidFill>
            </a:endParaRPr>
          </a:p>
        </p:txBody>
      </p:sp>
    </p:spTree>
    <p:extLst>
      <p:ext uri="{BB962C8B-B14F-4D97-AF65-F5344CB8AC3E}">
        <p14:creationId xmlns:p14="http://schemas.microsoft.com/office/powerpoint/2010/main" val="1267190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idx="4294967295"/>
          </p:nvPr>
        </p:nvSpPr>
        <p:spPr>
          <a:xfrm>
            <a:off x="937847" y="555625"/>
            <a:ext cx="8206154" cy="1093421"/>
          </a:xfrm>
        </p:spPr>
        <p:txBody>
          <a:bodyPr>
            <a:normAutofit/>
          </a:bodyPr>
          <a:lstStyle/>
          <a:p>
            <a:r>
              <a:rPr lang="nb-NO" dirty="0">
                <a:solidFill>
                  <a:srgbClr val="C00000"/>
                </a:solidFill>
              </a:rPr>
              <a:t>Utvidet tilgang til nettbiblioteket</a:t>
            </a:r>
            <a:endParaRPr lang="nb-NO" b="1" dirty="0">
              <a:solidFill>
                <a:srgbClr val="C00000"/>
              </a:solidFill>
            </a:endParaRPr>
          </a:p>
        </p:txBody>
      </p:sp>
      <p:sp>
        <p:nvSpPr>
          <p:cNvPr id="8" name="Plassholder for innhold 7"/>
          <p:cNvSpPr>
            <a:spLocks noGrp="1"/>
          </p:cNvSpPr>
          <p:nvPr>
            <p:ph sz="half" idx="4294967295"/>
          </p:nvPr>
        </p:nvSpPr>
        <p:spPr>
          <a:xfrm>
            <a:off x="1729946" y="1989138"/>
            <a:ext cx="4497859" cy="1149477"/>
          </a:xfrm>
        </p:spPr>
        <p:txBody>
          <a:bodyPr>
            <a:normAutofit/>
          </a:bodyPr>
          <a:lstStyle/>
          <a:p>
            <a:pPr marL="0" indent="0">
              <a:buNone/>
            </a:pPr>
            <a:r>
              <a:rPr lang="nb-NO" dirty="0"/>
              <a:t>Gå inn her: </a:t>
            </a:r>
            <a:r>
              <a:rPr lang="nb-NO" dirty="0">
                <a:hlinkClick r:id="rId3"/>
              </a:rPr>
              <a:t>nb.no/syn</a:t>
            </a:r>
            <a:r>
              <a:rPr lang="nb-NO" dirty="0"/>
              <a:t> </a:t>
            </a:r>
          </a:p>
          <a:p>
            <a:pPr marL="0" indent="0">
              <a:buNone/>
            </a:pPr>
            <a:r>
              <a:rPr lang="nb-NO" dirty="0"/>
              <a:t> </a:t>
            </a:r>
          </a:p>
          <a:p>
            <a:endParaRPr lang="nb-NO" dirty="0"/>
          </a:p>
        </p:txBody>
      </p:sp>
      <p:pic>
        <p:nvPicPr>
          <p:cNvPr id="4" name="Bilde 3"/>
          <p:cNvPicPr>
            <a:picLocks noChangeAspect="1"/>
          </p:cNvPicPr>
          <p:nvPr/>
        </p:nvPicPr>
        <p:blipFill>
          <a:blip r:embed="rId4"/>
          <a:stretch>
            <a:fillRect/>
          </a:stretch>
        </p:blipFill>
        <p:spPr>
          <a:xfrm>
            <a:off x="428621" y="2842054"/>
            <a:ext cx="8464945" cy="2849522"/>
          </a:xfrm>
          <a:prstGeom prst="rect">
            <a:avLst/>
          </a:prstGeom>
        </p:spPr>
      </p:pic>
    </p:spTree>
    <p:extLst>
      <p:ext uri="{BB962C8B-B14F-4D97-AF65-F5344CB8AC3E}">
        <p14:creationId xmlns:p14="http://schemas.microsoft.com/office/powerpoint/2010/main" val="2521662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69430" y="827903"/>
            <a:ext cx="7617370" cy="1000897"/>
          </a:xfrm>
        </p:spPr>
        <p:txBody>
          <a:bodyPr>
            <a:normAutofit fontScale="90000"/>
          </a:bodyPr>
          <a:lstStyle/>
          <a:p>
            <a:r>
              <a:rPr lang="nb-NO" sz="2700" dirty="0">
                <a:solidFill>
                  <a:srgbClr val="C00000"/>
                </a:solidFill>
              </a:rPr>
              <a:t>Velg Avistilgang, logg inn med </a:t>
            </a:r>
            <a:r>
              <a:rPr lang="nb-NO" sz="2700" dirty="0" err="1">
                <a:solidFill>
                  <a:srgbClr val="C00000"/>
                </a:solidFill>
              </a:rPr>
              <a:t>biblioteksnr</a:t>
            </a:r>
            <a:r>
              <a:rPr lang="nb-NO" sz="2700" dirty="0">
                <a:solidFill>
                  <a:srgbClr val="C00000"/>
                </a:solidFill>
              </a:rPr>
              <a:t> og passord fra Base bibliotek</a:t>
            </a:r>
            <a:br>
              <a:rPr lang="nb-NO" sz="2400" dirty="0">
                <a:solidFill>
                  <a:srgbClr val="C00000"/>
                </a:solidFill>
              </a:rPr>
            </a:br>
            <a:endParaRPr lang="nb-NO" sz="2400" dirty="0">
              <a:solidFill>
                <a:srgbClr val="C00000"/>
              </a:solidFill>
            </a:endParaRPr>
          </a:p>
        </p:txBody>
      </p:sp>
      <p:pic>
        <p:nvPicPr>
          <p:cNvPr id="6" name="Plassholder for innhold 5"/>
          <p:cNvPicPr>
            <a:picLocks noGrp="1" noChangeAspect="1"/>
          </p:cNvPicPr>
          <p:nvPr>
            <p:ph sz="half" idx="1"/>
          </p:nvPr>
        </p:nvPicPr>
        <p:blipFill>
          <a:blip r:embed="rId2"/>
          <a:stretch>
            <a:fillRect/>
          </a:stretch>
        </p:blipFill>
        <p:spPr>
          <a:xfrm>
            <a:off x="1221841" y="2125266"/>
            <a:ext cx="2138579" cy="3763563"/>
          </a:xfrm>
          <a:prstGeom prst="rect">
            <a:avLst/>
          </a:prstGeom>
        </p:spPr>
      </p:pic>
      <p:pic>
        <p:nvPicPr>
          <p:cNvPr id="5" name="Plassholder for innhold 4"/>
          <p:cNvPicPr>
            <a:picLocks noGrp="1" noChangeAspect="1"/>
          </p:cNvPicPr>
          <p:nvPr>
            <p:ph sz="half" idx="2"/>
          </p:nvPr>
        </p:nvPicPr>
        <p:blipFill>
          <a:blip r:embed="rId3"/>
          <a:stretch>
            <a:fillRect/>
          </a:stretch>
        </p:blipFill>
        <p:spPr>
          <a:xfrm>
            <a:off x="5140770" y="2125266"/>
            <a:ext cx="2880172" cy="3613633"/>
          </a:xfrm>
          <a:prstGeom prst="rect">
            <a:avLst/>
          </a:prstGeom>
        </p:spPr>
      </p:pic>
    </p:spTree>
    <p:extLst>
      <p:ext uri="{BB962C8B-B14F-4D97-AF65-F5344CB8AC3E}">
        <p14:creationId xmlns:p14="http://schemas.microsoft.com/office/powerpoint/2010/main" val="2861532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628650" y="568412"/>
            <a:ext cx="7886700" cy="1013253"/>
          </a:xfrm>
        </p:spPr>
        <p:txBody>
          <a:bodyPr/>
          <a:lstStyle/>
          <a:p>
            <a:r>
              <a:rPr lang="nb-NO" b="1" dirty="0">
                <a:solidFill>
                  <a:srgbClr val="C00000"/>
                </a:solidFill>
              </a:rPr>
              <a:t>Brukernavn og passord</a:t>
            </a:r>
          </a:p>
        </p:txBody>
      </p:sp>
      <p:sp>
        <p:nvSpPr>
          <p:cNvPr id="6" name="Plassholder for innhold 5"/>
          <p:cNvSpPr>
            <a:spLocks noGrp="1"/>
          </p:cNvSpPr>
          <p:nvPr>
            <p:ph sz="half" idx="1"/>
          </p:nvPr>
        </p:nvSpPr>
        <p:spPr>
          <a:xfrm>
            <a:off x="628650" y="1903997"/>
            <a:ext cx="3886200" cy="4222166"/>
          </a:xfrm>
        </p:spPr>
        <p:txBody>
          <a:bodyPr>
            <a:normAutofit fontScale="62500" lnSpcReduction="20000"/>
          </a:bodyPr>
          <a:lstStyle/>
          <a:p>
            <a:r>
              <a:rPr lang="nb-NO" sz="2850" dirty="0"/>
              <a:t>Brukernavnet består av </a:t>
            </a:r>
            <a:r>
              <a:rPr lang="nb-NO" sz="2850" dirty="0" err="1"/>
              <a:t>biblioteksnummeret</a:t>
            </a:r>
            <a:r>
              <a:rPr lang="nb-NO" sz="2850" dirty="0"/>
              <a:t> etterfulgt av </a:t>
            </a:r>
            <a:r>
              <a:rPr lang="nb-NO" sz="2850" dirty="0">
                <a:solidFill>
                  <a:srgbClr val="C00000"/>
                </a:solidFill>
              </a:rPr>
              <a:t>@genbib.nb.no</a:t>
            </a:r>
          </a:p>
          <a:p>
            <a:pPr marL="0" indent="0">
              <a:buNone/>
            </a:pPr>
            <a:endParaRPr lang="nb-NO" sz="2850" dirty="0">
              <a:solidFill>
                <a:srgbClr val="C00000"/>
              </a:solidFill>
            </a:endParaRPr>
          </a:p>
          <a:p>
            <a:r>
              <a:rPr lang="nb-NO" sz="2850" dirty="0"/>
              <a:t>Dette brukernavnet og passordet dere henter ut kan dere gi til brukerne. Som benytter dette for tilgang på eget utstyr. Det er ikke nødvendig å benytte bibliotekets pc-er. </a:t>
            </a:r>
          </a:p>
          <a:p>
            <a:pPr marL="0" indent="0">
              <a:buNone/>
            </a:pPr>
            <a:endParaRPr lang="nb-NO" sz="2850" dirty="0"/>
          </a:p>
          <a:p>
            <a:r>
              <a:rPr lang="nb-NO" sz="2850" dirty="0"/>
              <a:t>Brukerne må på biblioteket for å få passordet.</a:t>
            </a:r>
          </a:p>
          <a:p>
            <a:endParaRPr lang="nb-NO" sz="2850" dirty="0"/>
          </a:p>
          <a:p>
            <a:r>
              <a:rPr lang="nb-NO" sz="2850"/>
              <a:t>Nytt passordet hver </a:t>
            </a:r>
            <a:r>
              <a:rPr lang="nb-NO" sz="2850" dirty="0"/>
              <a:t>dag.  </a:t>
            </a:r>
          </a:p>
          <a:p>
            <a:pPr marL="0" indent="0">
              <a:buNone/>
            </a:pPr>
            <a:endParaRPr lang="nb-NO" dirty="0"/>
          </a:p>
        </p:txBody>
      </p:sp>
      <p:sp>
        <p:nvSpPr>
          <p:cNvPr id="2" name="Plassholder for innhold 1"/>
          <p:cNvSpPr>
            <a:spLocks noGrp="1"/>
          </p:cNvSpPr>
          <p:nvPr>
            <p:ph sz="half" idx="2"/>
          </p:nvPr>
        </p:nvSpPr>
        <p:spPr/>
        <p:txBody>
          <a:bodyPr>
            <a:normAutofit fontScale="62500" lnSpcReduction="20000"/>
          </a:bodyPr>
          <a:lstStyle/>
          <a:p>
            <a:endParaRPr lang="nb-NO"/>
          </a:p>
        </p:txBody>
      </p:sp>
      <p:pic>
        <p:nvPicPr>
          <p:cNvPr id="4" name="Bilde 3"/>
          <p:cNvPicPr>
            <a:picLocks noChangeAspect="1"/>
          </p:cNvPicPr>
          <p:nvPr/>
        </p:nvPicPr>
        <p:blipFill>
          <a:blip r:embed="rId3"/>
          <a:stretch>
            <a:fillRect/>
          </a:stretch>
        </p:blipFill>
        <p:spPr>
          <a:xfrm>
            <a:off x="4572000" y="1903997"/>
            <a:ext cx="4326944" cy="3334136"/>
          </a:xfrm>
          <a:prstGeom prst="rect">
            <a:avLst/>
          </a:prstGeom>
        </p:spPr>
      </p:pic>
    </p:spTree>
    <p:extLst>
      <p:ext uri="{BB962C8B-B14F-4D97-AF65-F5344CB8AC3E}">
        <p14:creationId xmlns:p14="http://schemas.microsoft.com/office/powerpoint/2010/main" val="1176759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069430" y="304800"/>
            <a:ext cx="7617370" cy="2022147"/>
          </a:xfrm>
        </p:spPr>
        <p:txBody>
          <a:bodyPr>
            <a:normAutofit/>
          </a:bodyPr>
          <a:lstStyle/>
          <a:p>
            <a:r>
              <a:rPr lang="nb-NO" b="1" dirty="0">
                <a:solidFill>
                  <a:srgbClr val="C00000"/>
                </a:solidFill>
              </a:rPr>
              <a:t>Her går brukeren inn: </a:t>
            </a:r>
            <a:br>
              <a:rPr lang="nb-NO" b="1" dirty="0">
                <a:solidFill>
                  <a:srgbClr val="C00000"/>
                </a:solidFill>
              </a:rPr>
            </a:br>
            <a:br>
              <a:rPr lang="nb-NO" sz="1000" b="1" dirty="0">
                <a:solidFill>
                  <a:srgbClr val="C00000"/>
                </a:solidFill>
              </a:rPr>
            </a:br>
            <a:r>
              <a:rPr lang="nb-NO" sz="1500" dirty="0"/>
              <a:t>Med bibliotekets brukernavn, og dagens passord. Og har da tilgang til den utvidede lista med aviser. Brukeren trenger ikke sende noen søknad, og det er ikke noe dere må godkjenne. </a:t>
            </a:r>
            <a:endParaRPr lang="nb-NO" b="1" dirty="0">
              <a:solidFill>
                <a:srgbClr val="C00000"/>
              </a:solidFill>
            </a:endParaRPr>
          </a:p>
        </p:txBody>
      </p:sp>
      <p:sp>
        <p:nvSpPr>
          <p:cNvPr id="3" name="Plassholder for innhold 2">
            <a:extLst>
              <a:ext uri="{FF2B5EF4-FFF2-40B4-BE49-F238E27FC236}">
                <a16:creationId xmlns:a16="http://schemas.microsoft.com/office/drawing/2014/main" id="{77528726-F99A-B439-5AB8-E17770CD909B}"/>
              </a:ext>
            </a:extLst>
          </p:cNvPr>
          <p:cNvSpPr>
            <a:spLocks noGrp="1"/>
          </p:cNvSpPr>
          <p:nvPr>
            <p:ph idx="1"/>
          </p:nvPr>
        </p:nvSpPr>
        <p:spPr/>
        <p:txBody>
          <a:bodyPr/>
          <a:lstStyle/>
          <a:p>
            <a:endParaRPr lang="nb-NO"/>
          </a:p>
        </p:txBody>
      </p:sp>
      <p:pic>
        <p:nvPicPr>
          <p:cNvPr id="6" name="Bilde 5">
            <a:extLst>
              <a:ext uri="{FF2B5EF4-FFF2-40B4-BE49-F238E27FC236}">
                <a16:creationId xmlns:a16="http://schemas.microsoft.com/office/drawing/2014/main" id="{B5B62370-A67C-2CCC-35A9-583E75593350}"/>
              </a:ext>
            </a:extLst>
          </p:cNvPr>
          <p:cNvPicPr>
            <a:picLocks noChangeAspect="1"/>
          </p:cNvPicPr>
          <p:nvPr/>
        </p:nvPicPr>
        <p:blipFill>
          <a:blip r:embed="rId3"/>
          <a:stretch>
            <a:fillRect/>
          </a:stretch>
        </p:blipFill>
        <p:spPr>
          <a:xfrm>
            <a:off x="645017" y="2057372"/>
            <a:ext cx="8123844" cy="4068803"/>
          </a:xfrm>
          <a:prstGeom prst="rect">
            <a:avLst/>
          </a:prstGeom>
        </p:spPr>
      </p:pic>
    </p:spTree>
    <p:extLst>
      <p:ext uri="{BB962C8B-B14F-4D97-AF65-F5344CB8AC3E}">
        <p14:creationId xmlns:p14="http://schemas.microsoft.com/office/powerpoint/2010/main" val="2424747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7E14301-195D-20B1-235E-1D10C2779753}"/>
              </a:ext>
            </a:extLst>
          </p:cNvPr>
          <p:cNvPicPr>
            <a:picLocks noChangeAspect="1"/>
          </p:cNvPicPr>
          <p:nvPr/>
        </p:nvPicPr>
        <p:blipFill>
          <a:blip r:embed="rId3"/>
          <a:stretch>
            <a:fillRect/>
          </a:stretch>
        </p:blipFill>
        <p:spPr>
          <a:xfrm>
            <a:off x="2352431" y="148117"/>
            <a:ext cx="4747128" cy="6709883"/>
          </a:xfrm>
          <a:prstGeom prst="rect">
            <a:avLst/>
          </a:prstGeom>
        </p:spPr>
      </p:pic>
    </p:spTree>
    <p:extLst>
      <p:ext uri="{BB962C8B-B14F-4D97-AF65-F5344CB8AC3E}">
        <p14:creationId xmlns:p14="http://schemas.microsoft.com/office/powerpoint/2010/main" val="2935380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676C84-ABF7-4410-A468-DC0AA3F56A1D}"/>
              </a:ext>
            </a:extLst>
          </p:cNvPr>
          <p:cNvSpPr>
            <a:spLocks noGrp="1"/>
          </p:cNvSpPr>
          <p:nvPr>
            <p:ph type="title"/>
          </p:nvPr>
        </p:nvSpPr>
        <p:spPr>
          <a:xfrm>
            <a:off x="1069430" y="289560"/>
            <a:ext cx="7617370" cy="734255"/>
          </a:xfrm>
        </p:spPr>
        <p:txBody>
          <a:bodyPr/>
          <a:lstStyle/>
          <a:p>
            <a:r>
              <a:rPr lang="nb-NO" dirty="0">
                <a:solidFill>
                  <a:srgbClr val="C00000"/>
                </a:solidFill>
              </a:rPr>
              <a:t>Slik ser det ut for brukeren</a:t>
            </a:r>
          </a:p>
        </p:txBody>
      </p:sp>
      <p:sp>
        <p:nvSpPr>
          <p:cNvPr id="7" name="Plassholder for innhold 6">
            <a:extLst>
              <a:ext uri="{FF2B5EF4-FFF2-40B4-BE49-F238E27FC236}">
                <a16:creationId xmlns:a16="http://schemas.microsoft.com/office/drawing/2014/main" id="{57697E8A-042B-410A-A584-FD5875EA5E8E}"/>
              </a:ext>
            </a:extLst>
          </p:cNvPr>
          <p:cNvSpPr>
            <a:spLocks noGrp="1"/>
          </p:cNvSpPr>
          <p:nvPr>
            <p:ph idx="1"/>
          </p:nvPr>
        </p:nvSpPr>
        <p:spPr/>
        <p:txBody>
          <a:bodyPr/>
          <a:lstStyle/>
          <a:p>
            <a:endParaRPr lang="nb-NO" dirty="0"/>
          </a:p>
        </p:txBody>
      </p:sp>
      <p:pic>
        <p:nvPicPr>
          <p:cNvPr id="5" name="Bilde 4">
            <a:extLst>
              <a:ext uri="{FF2B5EF4-FFF2-40B4-BE49-F238E27FC236}">
                <a16:creationId xmlns:a16="http://schemas.microsoft.com/office/drawing/2014/main" id="{AF67083A-84E0-EC8B-B87B-3FC36B9CF793}"/>
              </a:ext>
            </a:extLst>
          </p:cNvPr>
          <p:cNvPicPr>
            <a:picLocks noChangeAspect="1"/>
          </p:cNvPicPr>
          <p:nvPr/>
        </p:nvPicPr>
        <p:blipFill>
          <a:blip r:embed="rId2"/>
          <a:stretch>
            <a:fillRect/>
          </a:stretch>
        </p:blipFill>
        <p:spPr>
          <a:xfrm>
            <a:off x="2273785" y="1159550"/>
            <a:ext cx="5208660" cy="5581219"/>
          </a:xfrm>
          <a:prstGeom prst="rect">
            <a:avLst/>
          </a:prstGeom>
        </p:spPr>
      </p:pic>
      <p:pic>
        <p:nvPicPr>
          <p:cNvPr id="8" name="Bilde 7">
            <a:extLst>
              <a:ext uri="{FF2B5EF4-FFF2-40B4-BE49-F238E27FC236}">
                <a16:creationId xmlns:a16="http://schemas.microsoft.com/office/drawing/2014/main" id="{867B4133-1BF5-98F6-3A79-B699F962E09A}"/>
              </a:ext>
            </a:extLst>
          </p:cNvPr>
          <p:cNvPicPr>
            <a:picLocks noChangeAspect="1"/>
          </p:cNvPicPr>
          <p:nvPr/>
        </p:nvPicPr>
        <p:blipFill>
          <a:blip r:embed="rId3"/>
          <a:stretch>
            <a:fillRect/>
          </a:stretch>
        </p:blipFill>
        <p:spPr>
          <a:xfrm>
            <a:off x="3681046" y="3489570"/>
            <a:ext cx="3453789" cy="313190"/>
          </a:xfrm>
          <a:prstGeom prst="rect">
            <a:avLst/>
          </a:prstGeom>
        </p:spPr>
      </p:pic>
      <p:pic>
        <p:nvPicPr>
          <p:cNvPr id="10" name="Bilde 9">
            <a:extLst>
              <a:ext uri="{FF2B5EF4-FFF2-40B4-BE49-F238E27FC236}">
                <a16:creationId xmlns:a16="http://schemas.microsoft.com/office/drawing/2014/main" id="{FD19D419-5F1D-8DF3-CBDF-115B1F987E04}"/>
              </a:ext>
            </a:extLst>
          </p:cNvPr>
          <p:cNvPicPr>
            <a:picLocks noChangeAspect="1"/>
          </p:cNvPicPr>
          <p:nvPr/>
        </p:nvPicPr>
        <p:blipFill>
          <a:blip r:embed="rId4"/>
          <a:stretch>
            <a:fillRect/>
          </a:stretch>
        </p:blipFill>
        <p:spPr>
          <a:xfrm>
            <a:off x="3243383" y="4218185"/>
            <a:ext cx="3946219" cy="237112"/>
          </a:xfrm>
          <a:prstGeom prst="rect">
            <a:avLst/>
          </a:prstGeom>
        </p:spPr>
      </p:pic>
    </p:spTree>
    <p:extLst>
      <p:ext uri="{BB962C8B-B14F-4D97-AF65-F5344CB8AC3E}">
        <p14:creationId xmlns:p14="http://schemas.microsoft.com/office/powerpoint/2010/main" val="601888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6D68817-D6F3-45E8-9AAF-51F439E34863}"/>
              </a:ext>
            </a:extLst>
          </p:cNvPr>
          <p:cNvSpPr>
            <a:spLocks noGrp="1"/>
          </p:cNvSpPr>
          <p:nvPr>
            <p:ph type="title"/>
          </p:nvPr>
        </p:nvSpPr>
        <p:spPr>
          <a:xfrm>
            <a:off x="1069430" y="375139"/>
            <a:ext cx="7617370" cy="1023816"/>
          </a:xfrm>
        </p:spPr>
        <p:txBody>
          <a:bodyPr anchor="ctr">
            <a:normAutofit/>
          </a:bodyPr>
          <a:lstStyle/>
          <a:p>
            <a:r>
              <a:rPr lang="nb-NO" dirty="0">
                <a:solidFill>
                  <a:srgbClr val="C00000"/>
                </a:solidFill>
              </a:rPr>
              <a:t>Avisplakat</a:t>
            </a:r>
          </a:p>
        </p:txBody>
      </p:sp>
      <p:pic>
        <p:nvPicPr>
          <p:cNvPr id="7" name="Plassholder for innhold 6" descr="Et bilde som inneholder tekst, skjermbilde, visittkort&#10;&#10;Automatisk generert beskrivelse">
            <a:extLst>
              <a:ext uri="{FF2B5EF4-FFF2-40B4-BE49-F238E27FC236}">
                <a16:creationId xmlns:a16="http://schemas.microsoft.com/office/drawing/2014/main" id="{9D9CC2EE-E981-49F5-9F47-EDA35829A286}"/>
              </a:ext>
            </a:extLst>
          </p:cNvPr>
          <p:cNvPicPr>
            <a:picLocks noGrp="1" noChangeAspect="1"/>
          </p:cNvPicPr>
          <p:nvPr>
            <p:ph sz="half" idx="1"/>
          </p:nvPr>
        </p:nvPicPr>
        <p:blipFill>
          <a:blip r:embed="rId2"/>
          <a:stretch>
            <a:fillRect/>
          </a:stretch>
        </p:blipFill>
        <p:spPr>
          <a:xfrm>
            <a:off x="906585" y="1276757"/>
            <a:ext cx="3430954" cy="4849406"/>
          </a:xfrm>
          <a:noFill/>
        </p:spPr>
      </p:pic>
      <p:sp>
        <p:nvSpPr>
          <p:cNvPr id="5" name="Plassholder for tekst 4">
            <a:extLst>
              <a:ext uri="{FF2B5EF4-FFF2-40B4-BE49-F238E27FC236}">
                <a16:creationId xmlns:a16="http://schemas.microsoft.com/office/drawing/2014/main" id="{1AAE7C26-84FD-4F9F-BC3F-50BA1C943D4E}"/>
              </a:ext>
            </a:extLst>
          </p:cNvPr>
          <p:cNvSpPr>
            <a:spLocks noGrp="1"/>
          </p:cNvSpPr>
          <p:nvPr>
            <p:ph sz="half" idx="2"/>
          </p:nvPr>
        </p:nvSpPr>
        <p:spPr>
          <a:xfrm>
            <a:off x="4806462" y="2266461"/>
            <a:ext cx="3880337" cy="3859701"/>
          </a:xfrm>
        </p:spPr>
        <p:txBody>
          <a:bodyPr>
            <a:normAutofit/>
          </a:bodyPr>
          <a:lstStyle/>
          <a:p>
            <a:pPr>
              <a:lnSpc>
                <a:spcPct val="90000"/>
              </a:lnSpc>
            </a:pPr>
            <a:r>
              <a:rPr lang="nb-NO" sz="2400" dirty="0"/>
              <a:t>På bibliotekutvikling.no finner dere reklamemateriell for Avistjenesten. </a:t>
            </a:r>
          </a:p>
          <a:p>
            <a:pPr>
              <a:lnSpc>
                <a:spcPct val="90000"/>
              </a:lnSpc>
            </a:pPr>
            <a:endParaRPr lang="nb-NO" sz="2400" dirty="0"/>
          </a:p>
          <a:p>
            <a:pPr>
              <a:lnSpc>
                <a:spcPct val="90000"/>
              </a:lnSpc>
            </a:pPr>
            <a:r>
              <a:rPr lang="nb-NO" sz="2400" dirty="0"/>
              <a:t>Bestill trykt plakat fra inger.stenersen@nb.no</a:t>
            </a:r>
          </a:p>
        </p:txBody>
      </p:sp>
    </p:spTree>
    <p:extLst>
      <p:ext uri="{BB962C8B-B14F-4D97-AF65-F5344CB8AC3E}">
        <p14:creationId xmlns:p14="http://schemas.microsoft.com/office/powerpoint/2010/main" val="40884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B9E54D-0545-469E-233F-B8DEFC2D4074}"/>
              </a:ext>
            </a:extLst>
          </p:cNvPr>
          <p:cNvSpPr>
            <a:spLocks noGrp="1"/>
          </p:cNvSpPr>
          <p:nvPr>
            <p:ph type="title"/>
          </p:nvPr>
        </p:nvSpPr>
        <p:spPr>
          <a:xfrm>
            <a:off x="1069430" y="365761"/>
            <a:ext cx="7617370" cy="1580606"/>
          </a:xfrm>
        </p:spPr>
        <p:txBody>
          <a:bodyPr>
            <a:normAutofit/>
          </a:bodyPr>
          <a:lstStyle/>
          <a:p>
            <a:r>
              <a:rPr lang="nb-NO" sz="4400" dirty="0">
                <a:solidFill>
                  <a:srgbClr val="C00000"/>
                </a:solidFill>
              </a:rPr>
              <a:t>Om dere har spørsmål </a:t>
            </a:r>
          </a:p>
        </p:txBody>
      </p:sp>
      <p:sp>
        <p:nvSpPr>
          <p:cNvPr id="3" name="Plassholder for innhold 2">
            <a:extLst>
              <a:ext uri="{FF2B5EF4-FFF2-40B4-BE49-F238E27FC236}">
                <a16:creationId xmlns:a16="http://schemas.microsoft.com/office/drawing/2014/main" id="{1BC320E9-C785-0319-503D-9D51835968F8}"/>
              </a:ext>
            </a:extLst>
          </p:cNvPr>
          <p:cNvSpPr>
            <a:spLocks noGrp="1"/>
          </p:cNvSpPr>
          <p:nvPr>
            <p:ph idx="1"/>
          </p:nvPr>
        </p:nvSpPr>
        <p:spPr>
          <a:xfrm>
            <a:off x="1069430" y="1946368"/>
            <a:ext cx="7617370" cy="4409982"/>
          </a:xfrm>
        </p:spPr>
        <p:txBody>
          <a:bodyPr/>
          <a:lstStyle/>
          <a:p>
            <a:pPr marL="0" indent="0">
              <a:buNone/>
            </a:pPr>
            <a:r>
              <a:rPr lang="nb-NO" dirty="0"/>
              <a:t>Se denne siden: </a:t>
            </a:r>
          </a:p>
          <a:p>
            <a:pPr marL="0" indent="0">
              <a:buNone/>
            </a:pPr>
            <a:r>
              <a:rPr lang="nb-NO" dirty="0">
                <a:hlinkClick r:id="rId2"/>
              </a:rPr>
              <a:t>https://bibliotekutvikling.no/nasjonal-bibliotekutvikling/ansatte-i-avdeling-for-bibliotekutvikling/</a:t>
            </a:r>
            <a:endParaRPr lang="nb-NO" dirty="0"/>
          </a:p>
          <a:p>
            <a:pPr marL="0" indent="0">
              <a:buNone/>
            </a:pPr>
            <a:endParaRPr lang="nb-NO" dirty="0"/>
          </a:p>
          <a:p>
            <a:pPr marL="0" indent="0">
              <a:buNone/>
            </a:pPr>
            <a:r>
              <a:rPr lang="nb-NO" dirty="0"/>
              <a:t>Der vil dere se vi som jobber i avdelingen Bibliotekutvikling, og hva vi jobber med. </a:t>
            </a:r>
          </a:p>
        </p:txBody>
      </p:sp>
    </p:spTree>
    <p:extLst>
      <p:ext uri="{BB962C8B-B14F-4D97-AF65-F5344CB8AC3E}">
        <p14:creationId xmlns:p14="http://schemas.microsoft.com/office/powerpoint/2010/main" val="76146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4486B4-4F16-48F0-AA9A-3316F7CA22A8}"/>
              </a:ext>
            </a:extLst>
          </p:cNvPr>
          <p:cNvSpPr>
            <a:spLocks noGrp="1"/>
          </p:cNvSpPr>
          <p:nvPr>
            <p:ph type="title"/>
          </p:nvPr>
        </p:nvSpPr>
        <p:spPr>
          <a:xfrm>
            <a:off x="1069430" y="156754"/>
            <a:ext cx="7617370" cy="1136469"/>
          </a:xfrm>
        </p:spPr>
        <p:txBody>
          <a:bodyPr/>
          <a:lstStyle/>
          <a:p>
            <a:r>
              <a:rPr lang="nb-NO" dirty="0">
                <a:solidFill>
                  <a:srgbClr val="C00000"/>
                </a:solidFill>
              </a:rPr>
              <a:t>Base bibliotek</a:t>
            </a:r>
          </a:p>
        </p:txBody>
      </p:sp>
      <p:sp>
        <p:nvSpPr>
          <p:cNvPr id="3" name="Plassholder for innhold 2">
            <a:extLst>
              <a:ext uri="{FF2B5EF4-FFF2-40B4-BE49-F238E27FC236}">
                <a16:creationId xmlns:a16="http://schemas.microsoft.com/office/drawing/2014/main" id="{F3F00FCC-11E9-413D-F342-080BC447E5D8}"/>
              </a:ext>
            </a:extLst>
          </p:cNvPr>
          <p:cNvSpPr>
            <a:spLocks noGrp="1"/>
          </p:cNvSpPr>
          <p:nvPr>
            <p:ph idx="1"/>
          </p:nvPr>
        </p:nvSpPr>
        <p:spPr>
          <a:xfrm>
            <a:off x="1069430" y="1293224"/>
            <a:ext cx="7617370" cy="5063126"/>
          </a:xfrm>
        </p:spPr>
        <p:txBody>
          <a:bodyPr>
            <a:normAutofit fontScale="85000" lnSpcReduction="20000"/>
          </a:bodyPr>
          <a:lstStyle/>
          <a:p>
            <a:r>
              <a:rPr lang="nb-NO" dirty="0"/>
              <a:t>Driftes av Nasjonalbiblioteket. En oversikt over alle bibliotek i Norge.</a:t>
            </a:r>
          </a:p>
          <a:p>
            <a:r>
              <a:rPr lang="nb-NO" dirty="0"/>
              <a:t>Sjekk egen innførsel! Oppdater om nødvendig. Finn ut hva dere sjøl kan endre og legge inn.</a:t>
            </a:r>
          </a:p>
          <a:p>
            <a:r>
              <a:rPr lang="nb-NO" dirty="0"/>
              <a:t>Ikke personlig e-postadresse! Siden folk bytter jobb, går av med pensjon, går bort. Den er vår garanti for å komme i kontakt med dere. Vi bruker adressen dere har lagt inn i basen til utsendinger. </a:t>
            </a:r>
          </a:p>
          <a:p>
            <a:r>
              <a:rPr lang="nb-NO" dirty="0" err="1"/>
              <a:t>Biblioteksnummeret</a:t>
            </a:r>
            <a:r>
              <a:rPr lang="nb-NO" dirty="0"/>
              <a:t> og passordet en bruker i Base bibliotek benyttes flere steder:</a:t>
            </a:r>
          </a:p>
          <a:p>
            <a:pPr lvl="1"/>
            <a:r>
              <a:rPr lang="nb-NO" dirty="0"/>
              <a:t>Fjernlån</a:t>
            </a:r>
          </a:p>
          <a:p>
            <a:pPr lvl="1"/>
            <a:r>
              <a:rPr lang="nb-NO" dirty="0"/>
              <a:t>Levering av statistikk</a:t>
            </a:r>
          </a:p>
          <a:p>
            <a:pPr lvl="1"/>
            <a:r>
              <a:rPr lang="nb-NO" dirty="0"/>
              <a:t>Søknader og rapportering om midler</a:t>
            </a:r>
          </a:p>
          <a:p>
            <a:pPr lvl="1"/>
            <a:r>
              <a:rPr lang="nb-NO" dirty="0"/>
              <a:t>Innlogging for å styre utvidet tilgang til nettbiblioteket</a:t>
            </a:r>
          </a:p>
          <a:p>
            <a:pPr lvl="1"/>
            <a:endParaRPr lang="nb-NO" dirty="0"/>
          </a:p>
        </p:txBody>
      </p:sp>
    </p:spTree>
    <p:extLst>
      <p:ext uri="{BB962C8B-B14F-4D97-AF65-F5344CB8AC3E}">
        <p14:creationId xmlns:p14="http://schemas.microsoft.com/office/powerpoint/2010/main" val="231078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skjermbilde, tekst&#10;&#10;Automatisk generert beskrivelse">
            <a:extLst>
              <a:ext uri="{FF2B5EF4-FFF2-40B4-BE49-F238E27FC236}">
                <a16:creationId xmlns:a16="http://schemas.microsoft.com/office/drawing/2014/main" id="{239C3A79-1E08-4FE7-5A4E-733BFD958CAF}"/>
              </a:ext>
            </a:extLst>
          </p:cNvPr>
          <p:cNvPicPr>
            <a:picLocks noGrp="1" noChangeAspect="1"/>
          </p:cNvPicPr>
          <p:nvPr>
            <p:ph idx="4294967295"/>
          </p:nvPr>
        </p:nvPicPr>
        <p:blipFill>
          <a:blip r:embed="rId3"/>
          <a:stretch>
            <a:fillRect/>
          </a:stretch>
        </p:blipFill>
        <p:spPr>
          <a:xfrm>
            <a:off x="307181" y="494505"/>
            <a:ext cx="8472487" cy="5359077"/>
          </a:xfrm>
        </p:spPr>
      </p:pic>
    </p:spTree>
    <p:extLst>
      <p:ext uri="{BB962C8B-B14F-4D97-AF65-F5344CB8AC3E}">
        <p14:creationId xmlns:p14="http://schemas.microsoft.com/office/powerpoint/2010/main" val="189051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EFDFE5F-1177-1D81-44E5-81C83045FAD3}"/>
              </a:ext>
            </a:extLst>
          </p:cNvPr>
          <p:cNvPicPr>
            <a:picLocks noChangeAspect="1"/>
          </p:cNvPicPr>
          <p:nvPr/>
        </p:nvPicPr>
        <p:blipFill>
          <a:blip r:embed="rId3"/>
          <a:stretch>
            <a:fillRect/>
          </a:stretch>
        </p:blipFill>
        <p:spPr>
          <a:xfrm>
            <a:off x="137547" y="0"/>
            <a:ext cx="8868905" cy="6858000"/>
          </a:xfrm>
          <a:prstGeom prst="rect">
            <a:avLst/>
          </a:prstGeom>
        </p:spPr>
      </p:pic>
    </p:spTree>
    <p:extLst>
      <p:ext uri="{BB962C8B-B14F-4D97-AF65-F5344CB8AC3E}">
        <p14:creationId xmlns:p14="http://schemas.microsoft.com/office/powerpoint/2010/main" val="268082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36407C-584A-FEA8-E07E-55EE07BF4464}"/>
              </a:ext>
            </a:extLst>
          </p:cNvPr>
          <p:cNvPicPr>
            <a:picLocks noChangeAspect="1"/>
          </p:cNvPicPr>
          <p:nvPr/>
        </p:nvPicPr>
        <p:blipFill>
          <a:blip r:embed="rId3"/>
          <a:stretch>
            <a:fillRect/>
          </a:stretch>
        </p:blipFill>
        <p:spPr>
          <a:xfrm>
            <a:off x="1731622" y="378619"/>
            <a:ext cx="5876472" cy="6310948"/>
          </a:xfrm>
          <a:prstGeom prst="rect">
            <a:avLst/>
          </a:prstGeom>
        </p:spPr>
      </p:pic>
      <p:sp>
        <p:nvSpPr>
          <p:cNvPr id="4" name="Plassholder for bilde 3">
            <a:extLst>
              <a:ext uri="{FF2B5EF4-FFF2-40B4-BE49-F238E27FC236}">
                <a16:creationId xmlns:a16="http://schemas.microsoft.com/office/drawing/2014/main" id="{937BC2F3-0666-11DB-5CF5-6CE5FF931EB8}"/>
              </a:ext>
            </a:extLst>
          </p:cNvPr>
          <p:cNvSpPr>
            <a:spLocks noGrp="1"/>
          </p:cNvSpPr>
          <p:nvPr>
            <p:ph type="pic" idx="1"/>
          </p:nvPr>
        </p:nvSpPr>
        <p:spPr/>
        <p:txBody>
          <a:bodyPr/>
          <a:lstStyle/>
          <a:p>
            <a:endParaRPr lang="nb-NO"/>
          </a:p>
        </p:txBody>
      </p:sp>
    </p:spTree>
    <p:extLst>
      <p:ext uri="{BB962C8B-B14F-4D97-AF65-F5344CB8AC3E}">
        <p14:creationId xmlns:p14="http://schemas.microsoft.com/office/powerpoint/2010/main" val="1337661959"/>
      </p:ext>
    </p:extLst>
  </p:cSld>
  <p:clrMapOvr>
    <a:masterClrMapping/>
  </p:clrMapOvr>
</p:sld>
</file>

<file path=ppt/theme/theme1.xml><?xml version="1.0" encoding="utf-8"?>
<a:theme xmlns:a="http://schemas.openxmlformats.org/drawingml/2006/main" name="Varmgrå 2">
  <a:themeElements>
    <a:clrScheme name="NB">
      <a:dk1>
        <a:sysClr val="windowText" lastClr="000000"/>
      </a:dk1>
      <a:lt1>
        <a:srgbClr val="F3F0ED"/>
      </a:lt1>
      <a:dk2>
        <a:srgbClr val="C4BFB7"/>
      </a:dk2>
      <a:lt2>
        <a:srgbClr val="DCD8D0"/>
      </a:lt2>
      <a:accent1>
        <a:srgbClr val="7B715E"/>
      </a:accent1>
      <a:accent2>
        <a:srgbClr val="A5132A"/>
      </a:accent2>
      <a:accent3>
        <a:srgbClr val="DCDC3E"/>
      </a:accent3>
      <a:accent4>
        <a:srgbClr val="612172"/>
      </a:accent4>
      <a:accent5>
        <a:srgbClr val="DA8A1C"/>
      </a:accent5>
      <a:accent6>
        <a:srgbClr val="EEEC98"/>
      </a:accent6>
      <a:hlink>
        <a:srgbClr val="BD6AD4"/>
      </a:hlink>
      <a:folHlink>
        <a:srgbClr val="ECB66E"/>
      </a:folHlink>
    </a:clrScheme>
    <a:fontScheme name="NB">
      <a:majorFont>
        <a:latin typeface="Century Gothic"/>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armgrå 3">
  <a:themeElements>
    <a:clrScheme name="NB">
      <a:dk1>
        <a:sysClr val="windowText" lastClr="000000"/>
      </a:dk1>
      <a:lt1>
        <a:srgbClr val="F3F0ED"/>
      </a:lt1>
      <a:dk2>
        <a:srgbClr val="C4BFB7"/>
      </a:dk2>
      <a:lt2>
        <a:srgbClr val="DCD8D0"/>
      </a:lt2>
      <a:accent1>
        <a:srgbClr val="7B715E"/>
      </a:accent1>
      <a:accent2>
        <a:srgbClr val="A5132A"/>
      </a:accent2>
      <a:accent3>
        <a:srgbClr val="DCDC3E"/>
      </a:accent3>
      <a:accent4>
        <a:srgbClr val="612172"/>
      </a:accent4>
      <a:accent5>
        <a:srgbClr val="DA8A1C"/>
      </a:accent5>
      <a:accent6>
        <a:srgbClr val="EEEC98"/>
      </a:accent6>
      <a:hlink>
        <a:srgbClr val="BD6AD4"/>
      </a:hlink>
      <a:folHlink>
        <a:srgbClr val="ECB66E"/>
      </a:folHlink>
    </a:clrScheme>
    <a:fontScheme name="NB">
      <a:majorFont>
        <a:latin typeface="Century Gothic"/>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elt hvit med logo">
  <a:themeElements>
    <a:clrScheme name="NB">
      <a:dk1>
        <a:sysClr val="windowText" lastClr="000000"/>
      </a:dk1>
      <a:lt1>
        <a:srgbClr val="FFFFFF"/>
      </a:lt1>
      <a:dk2>
        <a:srgbClr val="C4BFB7"/>
      </a:dk2>
      <a:lt2>
        <a:srgbClr val="DCD8D0"/>
      </a:lt2>
      <a:accent1>
        <a:srgbClr val="7B715E"/>
      </a:accent1>
      <a:accent2>
        <a:srgbClr val="A5132A"/>
      </a:accent2>
      <a:accent3>
        <a:srgbClr val="DCDC3E"/>
      </a:accent3>
      <a:accent4>
        <a:srgbClr val="612172"/>
      </a:accent4>
      <a:accent5>
        <a:srgbClr val="DA8A1C"/>
      </a:accent5>
      <a:accent6>
        <a:srgbClr val="EEEC98"/>
      </a:accent6>
      <a:hlink>
        <a:srgbClr val="BD6AD4"/>
      </a:hlink>
      <a:folHlink>
        <a:srgbClr val="ECB66E"/>
      </a:folHlink>
    </a:clrScheme>
    <a:fontScheme name="NB">
      <a:majorFont>
        <a:latin typeface="Century Gothic"/>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4391</TotalTime>
  <Words>2364</Words>
  <Application>Microsoft Office PowerPoint</Application>
  <PresentationFormat>Skjermfremvisning (4:3)</PresentationFormat>
  <Paragraphs>176</Paragraphs>
  <Slides>49</Slides>
  <Notes>28</Notes>
  <HiddenSlides>1</HiddenSlides>
  <MMClips>0</MMClips>
  <ScaleCrop>false</ScaleCrop>
  <HeadingPairs>
    <vt:vector size="6" baseType="variant">
      <vt:variant>
        <vt:lpstr>Brukte skrifter</vt:lpstr>
      </vt:variant>
      <vt:variant>
        <vt:i4>7</vt:i4>
      </vt:variant>
      <vt:variant>
        <vt:lpstr>Tema</vt:lpstr>
      </vt:variant>
      <vt:variant>
        <vt:i4>3</vt:i4>
      </vt:variant>
      <vt:variant>
        <vt:lpstr>Lysbildetitler</vt:lpstr>
      </vt:variant>
      <vt:variant>
        <vt:i4>49</vt:i4>
      </vt:variant>
    </vt:vector>
  </HeadingPairs>
  <TitlesOfParts>
    <vt:vector size="59" baseType="lpstr">
      <vt:lpstr>Arial</vt:lpstr>
      <vt:lpstr>Calibri</vt:lpstr>
      <vt:lpstr>Century Gothic</vt:lpstr>
      <vt:lpstr>DM Sans</vt:lpstr>
      <vt:lpstr>Georgia</vt:lpstr>
      <vt:lpstr>Times New Roman</vt:lpstr>
      <vt:lpstr>UniCenturyOldStyle</vt:lpstr>
      <vt:lpstr>Varmgrå 2</vt:lpstr>
      <vt:lpstr>Varmgrå 3</vt:lpstr>
      <vt:lpstr>Helt hvit med logo</vt:lpstr>
      <vt:lpstr>PowerPoint-presentasjon</vt:lpstr>
      <vt:lpstr>PowerPoint-presentasjon</vt:lpstr>
      <vt:lpstr>PowerPoint-presentasjon</vt:lpstr>
      <vt:lpstr>https://bibliotekutvikling.no/ Siden med informasjon til alle bibliotekansatte!</vt:lpstr>
      <vt:lpstr>Om dere har spørsmål </vt:lpstr>
      <vt:lpstr>Base bibliotek</vt:lpstr>
      <vt:lpstr>PowerPoint-presentasjon</vt:lpstr>
      <vt:lpstr>PowerPoint-presentasjon</vt:lpstr>
      <vt:lpstr>PowerPoint-presentasjon</vt:lpstr>
      <vt:lpstr>PowerPoint-presentasjon</vt:lpstr>
      <vt:lpstr>Kortet må knyttes til et hjemmebibliotek </vt:lpstr>
      <vt:lpstr>PowerPoint-presentasjon</vt:lpstr>
      <vt:lpstr>PowerPoint-presentasjon</vt:lpstr>
      <vt:lpstr>PowerPoint-presentasjon</vt:lpstr>
      <vt:lpstr>Lånere med hemmelig adresse </vt:lpstr>
      <vt:lpstr>D-nummer og DUF-nummer</vt:lpstr>
      <vt:lpstr>Lokale kort, fysiske kort og Bibliotekkortet </vt:lpstr>
      <vt:lpstr>PowerPoint-presentasjon</vt:lpstr>
      <vt:lpstr>Det viktigste av alt: dere må reservere nummerserier!</vt:lpstr>
      <vt:lpstr>Databehandleravtale</vt:lpstr>
      <vt:lpstr>PowerPoint-presentasjon</vt:lpstr>
      <vt:lpstr>Pliktavleveringsloven – hovedpunkter</vt:lpstr>
      <vt:lpstr>Bokhylla             Nettbiblioteket</vt:lpstr>
      <vt:lpstr>PowerPoint-presentasjon</vt:lpstr>
      <vt:lpstr>Pliktavleveringsloven Endringer 2016</vt:lpstr>
      <vt:lpstr>PowerPoint-presentasjon</vt:lpstr>
      <vt:lpstr>Tilgang via søknad</vt:lpstr>
      <vt:lpstr>Forskning og dokumentasjon</vt:lpstr>
      <vt:lpstr>Forskning og dokumentasjon</vt:lpstr>
      <vt:lpstr>Pensumbøker er tatt ut</vt:lpstr>
      <vt:lpstr>Veien inn til skjemaet</vt:lpstr>
      <vt:lpstr>PowerPoint-presentasjon</vt:lpstr>
      <vt:lpstr>Om en forsøker å gå rett til søknadsskjemaet uten pålogging vil en få denne påminneren: </vt:lpstr>
      <vt:lpstr>Brukeren må gjøre det etter oppskriften.  Etter pålogging sendes han så rett til søknadsskjemaet. Brukeren velger rett bibliotek fra rullegardinmenyen, og sender inn søknaden.   </vt:lpstr>
      <vt:lpstr>Logg på, og godkjenn søknaden: </vt:lpstr>
      <vt:lpstr>Velg Håndtere tilganger</vt:lpstr>
      <vt:lpstr>Godkjenning</vt:lpstr>
      <vt:lpstr>Klikk for å endre status på søknaden.  Knappen blir blå, og brukeren har tilgang i 8 timer.  Til alt. På egen pc. I det statusen er endret.  </vt:lpstr>
      <vt:lpstr>Beskjeden til  brukeren</vt:lpstr>
      <vt:lpstr>Etter å ha fått tilgang får brukeren opp dette bildet før han kan gå inn på noe. Brukeren må bekrefte at det skal brukes til forsknings- og dokumentasjonsformål før han får åpnet et dokument. Men får åpnet det fra egen pc.</vt:lpstr>
      <vt:lpstr>Om tilgangen  </vt:lpstr>
      <vt:lpstr>Avistjenesten</vt:lpstr>
      <vt:lpstr>Utvidet tilgang til nettbiblioteket</vt:lpstr>
      <vt:lpstr>Velg Avistilgang, logg inn med biblioteksnr og passord fra Base bibliotek </vt:lpstr>
      <vt:lpstr>Brukernavn og passord</vt:lpstr>
      <vt:lpstr>Her går brukeren inn:   Med bibliotekets brukernavn, og dagens passord. Og har da tilgang til den utvidede lista med aviser. Brukeren trenger ikke sende noen søknad, og det er ikke noe dere må godkjenne. </vt:lpstr>
      <vt:lpstr>PowerPoint-presentasjon</vt:lpstr>
      <vt:lpstr>Slik ser det ut for brukeren</vt:lpstr>
      <vt:lpstr>Avisplakat</vt:lpstr>
    </vt:vector>
  </TitlesOfParts>
  <Company>Melkeveien Designkontor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Stian Berger</dc:creator>
  <cp:lastModifiedBy>Inger Stenersen</cp:lastModifiedBy>
  <cp:revision>166</cp:revision>
  <cp:lastPrinted>2019-03-06T19:40:19Z</cp:lastPrinted>
  <dcterms:created xsi:type="dcterms:W3CDTF">2011-09-27T07:39:36Z</dcterms:created>
  <dcterms:modified xsi:type="dcterms:W3CDTF">2024-02-14T12:39:20Z</dcterms:modified>
</cp:coreProperties>
</file>