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306" r:id="rId5"/>
    <p:sldId id="307" r:id="rId6"/>
    <p:sldId id="309" r:id="rId7"/>
    <p:sldId id="30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CDA926-5F7F-4829-B507-D8A5985D33A7}" v="8" dt="2024-01-23T10:56:38.1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80784" autoAdjust="0"/>
  </p:normalViewPr>
  <p:slideViewPr>
    <p:cSldViewPr snapToGrid="0">
      <p:cViewPr varScale="1">
        <p:scale>
          <a:sx n="59" d="100"/>
          <a:sy n="59" d="100"/>
        </p:scale>
        <p:origin x="9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6E751-DEB7-4EB6-8803-FB473B1C1C7C}" type="datetimeFigureOut">
              <a:rPr lang="nb-NO" smtClean="0"/>
              <a:t>23.01.2024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4974C-0543-43FC-A7A6-6EE8A50276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867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59FD3-3898-4852-990B-30B2E19726A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3264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>
              <a:buFont typeface="Arial" panose="020B0604020202020204" pitchFamily="34" charset="0"/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F4974C-0543-43FC-A7A6-6EE8A502767F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78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>
            <a:extLst>
              <a:ext uri="{FF2B5EF4-FFF2-40B4-BE49-F238E27FC236}">
                <a16:creationId xmlns:a16="http://schemas.microsoft.com/office/drawing/2014/main" id="{44AAB05D-321F-0A42-B3A5-8A12C504B3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99341" y="1"/>
            <a:ext cx="6689571" cy="6857999"/>
          </a:xfrm>
          <a:custGeom>
            <a:avLst/>
            <a:gdLst>
              <a:gd name="connsiteX0" fmla="*/ 3216020 w 6869112"/>
              <a:gd name="connsiteY0" fmla="*/ 0 h 6857999"/>
              <a:gd name="connsiteX1" fmla="*/ 6869112 w 6869112"/>
              <a:gd name="connsiteY1" fmla="*/ 0 h 6857999"/>
              <a:gd name="connsiteX2" fmla="*/ 6869112 w 6869112"/>
              <a:gd name="connsiteY2" fmla="*/ 6857999 h 6857999"/>
              <a:gd name="connsiteX3" fmla="*/ 0 w 6869112"/>
              <a:gd name="connsiteY3" fmla="*/ 6857999 h 6857999"/>
              <a:gd name="connsiteX4" fmla="*/ 0 w 6869112"/>
              <a:gd name="connsiteY4" fmla="*/ 3216059 h 6857999"/>
              <a:gd name="connsiteX5" fmla="*/ 3050562 w 6869112"/>
              <a:gd name="connsiteY5" fmla="*/ 4184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9112" h="6857999">
                <a:moveTo>
                  <a:pt x="3216020" y="0"/>
                </a:moveTo>
                <a:lnTo>
                  <a:pt x="6869112" y="0"/>
                </a:lnTo>
                <a:lnTo>
                  <a:pt x="6869112" y="6857999"/>
                </a:lnTo>
                <a:lnTo>
                  <a:pt x="0" y="6857999"/>
                </a:lnTo>
                <a:lnTo>
                  <a:pt x="0" y="3216059"/>
                </a:lnTo>
                <a:cubicBezTo>
                  <a:pt x="0" y="1495384"/>
                  <a:pt x="1351293" y="90320"/>
                  <a:pt x="3050562" y="418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Sett inn bilde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495E06-E358-6907-1E18-04DAF183C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8" y="2838429"/>
            <a:ext cx="4544860" cy="23876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99DE6-A59E-A9DE-5F95-9EAE27AC7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808" y="5318104"/>
            <a:ext cx="4544860" cy="587918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49B394-0E51-6C26-E607-429B36D9A0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5841" y="769462"/>
            <a:ext cx="2186397" cy="24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5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5005192" cy="1340285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069E7C2-F330-A407-F4BF-CDAA8E8E5E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128838"/>
            <a:ext cx="5005388" cy="221769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Epilogue Medium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050"/>
            </a:lvl5pPr>
          </a:lstStyle>
          <a:p>
            <a:pPr lvl="0"/>
            <a:r>
              <a:rPr lang="en-US" dirty="0"/>
              <a:t>Longer </a:t>
            </a:r>
            <a:r>
              <a:rPr lang="en-US" dirty="0" err="1"/>
              <a:t>paragraphv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3FD842-5C24-B796-5D29-3EA4C683032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00750" y="614363"/>
            <a:ext cx="5348288" cy="552291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Picture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24663EB6-7601-8734-B3D1-D0E824280A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004" y="5304772"/>
            <a:ext cx="5005388" cy="708015"/>
          </a:xfrm>
        </p:spPr>
        <p:txBody>
          <a:bodyPr>
            <a:normAutofit/>
          </a:bodyPr>
          <a:lstStyle>
            <a:lvl1pPr marL="0" indent="0">
              <a:buNone/>
              <a:defRPr sz="1000" b="0" i="1">
                <a:solidFill>
                  <a:schemeClr val="accent2"/>
                </a:solidFill>
                <a:latin typeface="Epilogue Black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050"/>
            </a:lvl5pPr>
          </a:lstStyle>
          <a:p>
            <a:pPr lvl="0"/>
            <a:r>
              <a:rPr lang="en-US" dirty="0"/>
              <a:t>Information 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929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5005192" cy="134028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3FD842-5C24-B796-5D29-3EA4C683032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00750" y="614363"/>
            <a:ext cx="5348288" cy="552291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4886-6068-EEE0-8F51-58302E1189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60575"/>
            <a:ext cx="5005388" cy="4076700"/>
          </a:xfrm>
        </p:spPr>
        <p:txBody>
          <a:bodyPr>
            <a:normAutofit/>
          </a:bodyPr>
          <a:lstStyle>
            <a:lvl1pPr>
              <a:defRPr sz="1800" b="0" i="0">
                <a:latin typeface="Epilogue Medium" pitchFamily="2" charset="77"/>
              </a:defRPr>
            </a:lvl1pPr>
            <a:lvl2pPr>
              <a:defRPr sz="1600" b="0" i="0">
                <a:latin typeface="Epilogue Medium" pitchFamily="2" charset="77"/>
              </a:defRPr>
            </a:lvl2pPr>
            <a:lvl3pPr>
              <a:defRPr sz="1400" b="0" i="0"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1191384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5005192" cy="134028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3FD842-5C24-B796-5D29-3EA4C683032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00750" y="614363"/>
            <a:ext cx="5348288" cy="552291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4886-6068-EEE0-8F51-58302E1189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60575"/>
            <a:ext cx="5005388" cy="4076700"/>
          </a:xfrm>
        </p:spPr>
        <p:txBody>
          <a:bodyPr>
            <a:normAutofit/>
          </a:bodyPr>
          <a:lstStyle>
            <a:lvl1pPr>
              <a:defRPr sz="1800" b="0" i="0">
                <a:latin typeface="Epilogue Medium" pitchFamily="2" charset="77"/>
              </a:defRPr>
            </a:lvl1pPr>
            <a:lvl2pPr>
              <a:defRPr sz="1600" b="0" i="0">
                <a:latin typeface="Epilogue Medium" pitchFamily="2" charset="77"/>
              </a:defRPr>
            </a:lvl2pPr>
            <a:lvl3pPr>
              <a:defRPr sz="1400" b="0" i="0"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247248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5005192" cy="1340285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3FD842-5C24-B796-5D29-3EA4C683032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00750" y="614363"/>
            <a:ext cx="5348288" cy="552291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4886-6068-EEE0-8F51-58302E1189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60575"/>
            <a:ext cx="5005388" cy="4076700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 sz="1800" b="0" i="0">
                <a:solidFill>
                  <a:schemeClr val="bg1"/>
                </a:solidFill>
                <a:latin typeface="Epilogue Medium" pitchFamily="2" charset="77"/>
              </a:defRPr>
            </a:lvl1pPr>
            <a:lvl2pPr>
              <a:buClr>
                <a:schemeClr val="bg1"/>
              </a:buClr>
              <a:defRPr sz="1600" b="0" i="0">
                <a:solidFill>
                  <a:schemeClr val="bg1"/>
                </a:solidFill>
                <a:latin typeface="Epilogue Medium" pitchFamily="2" charset="77"/>
              </a:defRPr>
            </a:lvl2pPr>
            <a:lvl3pPr>
              <a:buClr>
                <a:schemeClr val="bg1"/>
              </a:buClr>
              <a:defRPr sz="1400" b="0" i="0">
                <a:solidFill>
                  <a:schemeClr val="bg1"/>
                </a:solidFill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220296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5005192" cy="1340285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3FD842-5C24-B796-5D29-3EA4C683032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00750" y="614363"/>
            <a:ext cx="5348288" cy="552291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4886-6068-EEE0-8F51-58302E1189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60575"/>
            <a:ext cx="5005388" cy="4076700"/>
          </a:xfrm>
        </p:spPr>
        <p:txBody>
          <a:bodyPr>
            <a:normAutofit/>
          </a:bodyPr>
          <a:lstStyle>
            <a:lvl1pPr>
              <a:defRPr sz="1800" b="0" i="0">
                <a:solidFill>
                  <a:schemeClr val="bg1"/>
                </a:solidFill>
                <a:latin typeface="Epilogue Medium" pitchFamily="2" charset="77"/>
              </a:defRPr>
            </a:lvl1pPr>
            <a:lvl2pPr>
              <a:defRPr sz="1600" b="0" i="0">
                <a:solidFill>
                  <a:schemeClr val="bg1"/>
                </a:solidFill>
                <a:latin typeface="Epilogue Medium" pitchFamily="2" charset="77"/>
              </a:defRPr>
            </a:lvl2pPr>
            <a:lvl3pPr>
              <a:defRPr sz="1400" b="0" i="0">
                <a:solidFill>
                  <a:schemeClr val="bg1"/>
                </a:solidFill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1915962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5005192" cy="1340285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3FD842-5C24-B796-5D29-3EA4C683032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00750" y="614363"/>
            <a:ext cx="5348288" cy="552291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4886-6068-EEE0-8F51-58302E1189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60575"/>
            <a:ext cx="5005388" cy="4076700"/>
          </a:xfrm>
        </p:spPr>
        <p:txBody>
          <a:bodyPr>
            <a:normAutofit/>
          </a:bodyPr>
          <a:lstStyle>
            <a:lvl1pPr>
              <a:defRPr sz="1800" b="0" i="0">
                <a:solidFill>
                  <a:schemeClr val="bg1"/>
                </a:solidFill>
                <a:latin typeface="Epilogue Medium" pitchFamily="2" charset="77"/>
              </a:defRPr>
            </a:lvl1pPr>
            <a:lvl2pPr>
              <a:defRPr sz="1600" b="0" i="0">
                <a:solidFill>
                  <a:schemeClr val="bg1"/>
                </a:solidFill>
                <a:latin typeface="Epilogue Medium" pitchFamily="2" charset="77"/>
              </a:defRPr>
            </a:lvl2pPr>
            <a:lvl3pPr>
              <a:defRPr sz="1400" b="0" i="0">
                <a:solidFill>
                  <a:schemeClr val="bg1"/>
                </a:solidFill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1604995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10136884" cy="134028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4886-6068-EEE0-8F51-58302E1189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60575"/>
            <a:ext cx="5005388" cy="4076700"/>
          </a:xfrm>
        </p:spPr>
        <p:txBody>
          <a:bodyPr>
            <a:normAutofit/>
          </a:bodyPr>
          <a:lstStyle>
            <a:lvl1pPr>
              <a:defRPr sz="1800" b="0" i="0">
                <a:latin typeface="Epilogue Medium" pitchFamily="2" charset="77"/>
              </a:defRPr>
            </a:lvl1pPr>
            <a:lvl2pPr>
              <a:defRPr sz="1600" b="0" i="0">
                <a:latin typeface="Epilogue Medium" pitchFamily="2" charset="77"/>
              </a:defRPr>
            </a:lvl2pPr>
            <a:lvl3pPr>
              <a:defRPr sz="1400" b="0" i="0"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7B7E5F43-85C8-15D8-BD48-27258BD4D8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69696" y="2060575"/>
            <a:ext cx="5005388" cy="4076700"/>
          </a:xfrm>
        </p:spPr>
        <p:txBody>
          <a:bodyPr>
            <a:normAutofit/>
          </a:bodyPr>
          <a:lstStyle>
            <a:lvl1pPr>
              <a:defRPr sz="1800" b="0" i="0">
                <a:latin typeface="Epilogue Medium" pitchFamily="2" charset="77"/>
              </a:defRPr>
            </a:lvl1pPr>
            <a:lvl2pPr>
              <a:defRPr sz="1600" b="0" i="0">
                <a:latin typeface="Epilogue Medium" pitchFamily="2" charset="77"/>
              </a:defRPr>
            </a:lvl2pPr>
            <a:lvl3pPr>
              <a:defRPr sz="1400" b="0" i="0"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4004597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10136884" cy="134028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4886-6068-EEE0-8F51-58302E1189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60575"/>
            <a:ext cx="5005388" cy="4076700"/>
          </a:xfrm>
        </p:spPr>
        <p:txBody>
          <a:bodyPr>
            <a:normAutofit/>
          </a:bodyPr>
          <a:lstStyle>
            <a:lvl1pPr>
              <a:defRPr sz="1800" b="0" i="0">
                <a:latin typeface="Epilogue Medium" pitchFamily="2" charset="77"/>
              </a:defRPr>
            </a:lvl1pPr>
            <a:lvl2pPr>
              <a:defRPr sz="1600" b="0" i="0">
                <a:latin typeface="Epilogue Medium" pitchFamily="2" charset="77"/>
              </a:defRPr>
            </a:lvl2pPr>
            <a:lvl3pPr>
              <a:defRPr sz="1400" b="0" i="0"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7B7E5F43-85C8-15D8-BD48-27258BD4D8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69696" y="2060575"/>
            <a:ext cx="5005388" cy="4076700"/>
          </a:xfrm>
        </p:spPr>
        <p:txBody>
          <a:bodyPr>
            <a:normAutofit/>
          </a:bodyPr>
          <a:lstStyle>
            <a:lvl1pPr>
              <a:defRPr sz="1800" b="0" i="0">
                <a:latin typeface="Epilogue Medium" pitchFamily="2" charset="77"/>
              </a:defRPr>
            </a:lvl1pPr>
            <a:lvl2pPr>
              <a:defRPr sz="1600" b="0" i="0">
                <a:latin typeface="Epilogue Medium" pitchFamily="2" charset="77"/>
              </a:defRPr>
            </a:lvl2pPr>
            <a:lvl3pPr>
              <a:defRPr sz="1400" b="0" i="0"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1012704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10136884" cy="1340285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4886-6068-EEE0-8F51-58302E1189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60575"/>
            <a:ext cx="5005388" cy="4076700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 sz="1800" b="0" i="0">
                <a:solidFill>
                  <a:schemeClr val="bg1"/>
                </a:solidFill>
                <a:latin typeface="Epilogue Medium" pitchFamily="2" charset="77"/>
              </a:defRPr>
            </a:lvl1pPr>
            <a:lvl2pPr>
              <a:buClr>
                <a:schemeClr val="bg1"/>
              </a:buClr>
              <a:defRPr sz="1600" b="0" i="0">
                <a:solidFill>
                  <a:schemeClr val="bg1"/>
                </a:solidFill>
                <a:latin typeface="Epilogue Medium" pitchFamily="2" charset="77"/>
              </a:defRPr>
            </a:lvl2pPr>
            <a:lvl3pPr>
              <a:buClr>
                <a:schemeClr val="bg1"/>
              </a:buClr>
              <a:defRPr sz="1400" b="0" i="0">
                <a:solidFill>
                  <a:schemeClr val="bg1"/>
                </a:solidFill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7B7E5F43-85C8-15D8-BD48-27258BD4D8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69696" y="2060575"/>
            <a:ext cx="5005388" cy="4076700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 sz="1800" b="0" i="0">
                <a:solidFill>
                  <a:schemeClr val="bg1"/>
                </a:solidFill>
                <a:latin typeface="Epilogue Medium" pitchFamily="2" charset="77"/>
              </a:defRPr>
            </a:lvl1pPr>
            <a:lvl2pPr>
              <a:buClr>
                <a:schemeClr val="bg1"/>
              </a:buClr>
              <a:defRPr sz="1600" b="0" i="0">
                <a:solidFill>
                  <a:schemeClr val="bg1"/>
                </a:solidFill>
                <a:latin typeface="Epilogue Medium" pitchFamily="2" charset="77"/>
              </a:defRPr>
            </a:lvl2pPr>
            <a:lvl3pPr>
              <a:buClr>
                <a:schemeClr val="bg1"/>
              </a:buClr>
              <a:defRPr sz="1400" b="0" i="0">
                <a:solidFill>
                  <a:schemeClr val="bg1"/>
                </a:solidFill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558184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10136884" cy="1340285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4886-6068-EEE0-8F51-58302E1189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60575"/>
            <a:ext cx="5005388" cy="4076700"/>
          </a:xfrm>
        </p:spPr>
        <p:txBody>
          <a:bodyPr>
            <a:normAutofit/>
          </a:bodyPr>
          <a:lstStyle>
            <a:lvl1pPr>
              <a:defRPr sz="1800" b="0" i="0">
                <a:solidFill>
                  <a:schemeClr val="bg1"/>
                </a:solidFill>
                <a:latin typeface="Epilogue Medium" pitchFamily="2" charset="77"/>
              </a:defRPr>
            </a:lvl1pPr>
            <a:lvl2pPr>
              <a:defRPr sz="1600" b="0" i="0">
                <a:solidFill>
                  <a:schemeClr val="bg1"/>
                </a:solidFill>
                <a:latin typeface="Epilogue Medium" pitchFamily="2" charset="77"/>
              </a:defRPr>
            </a:lvl2pPr>
            <a:lvl3pPr>
              <a:defRPr sz="1400" b="0" i="0">
                <a:solidFill>
                  <a:schemeClr val="bg1"/>
                </a:solidFill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7B7E5F43-85C8-15D8-BD48-27258BD4D8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69696" y="2060575"/>
            <a:ext cx="5005388" cy="4076700"/>
          </a:xfrm>
        </p:spPr>
        <p:txBody>
          <a:bodyPr>
            <a:normAutofit/>
          </a:bodyPr>
          <a:lstStyle>
            <a:lvl1pPr>
              <a:defRPr sz="1800" b="0" i="0">
                <a:solidFill>
                  <a:schemeClr val="bg1"/>
                </a:solidFill>
                <a:latin typeface="Epilogue Medium" pitchFamily="2" charset="77"/>
              </a:defRPr>
            </a:lvl1pPr>
            <a:lvl2pPr>
              <a:defRPr sz="1600" b="0" i="0">
                <a:solidFill>
                  <a:schemeClr val="bg1"/>
                </a:solidFill>
                <a:latin typeface="Epilogue Medium" pitchFamily="2" charset="77"/>
              </a:defRPr>
            </a:lvl2pPr>
            <a:lvl3pPr>
              <a:defRPr sz="1400" b="0" i="0">
                <a:solidFill>
                  <a:schemeClr val="bg1"/>
                </a:solidFill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170156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>
            <a:extLst>
              <a:ext uri="{FF2B5EF4-FFF2-40B4-BE49-F238E27FC236}">
                <a16:creationId xmlns:a16="http://schemas.microsoft.com/office/drawing/2014/main" id="{44AAB05D-321F-0A42-B3A5-8A12C504B3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99341" y="1"/>
            <a:ext cx="6689571" cy="6857999"/>
          </a:xfrm>
          <a:custGeom>
            <a:avLst/>
            <a:gdLst>
              <a:gd name="connsiteX0" fmla="*/ 3216020 w 6869112"/>
              <a:gd name="connsiteY0" fmla="*/ 0 h 6857999"/>
              <a:gd name="connsiteX1" fmla="*/ 6869112 w 6869112"/>
              <a:gd name="connsiteY1" fmla="*/ 0 h 6857999"/>
              <a:gd name="connsiteX2" fmla="*/ 6869112 w 6869112"/>
              <a:gd name="connsiteY2" fmla="*/ 6857999 h 6857999"/>
              <a:gd name="connsiteX3" fmla="*/ 0 w 6869112"/>
              <a:gd name="connsiteY3" fmla="*/ 6857999 h 6857999"/>
              <a:gd name="connsiteX4" fmla="*/ 0 w 6869112"/>
              <a:gd name="connsiteY4" fmla="*/ 3216059 h 6857999"/>
              <a:gd name="connsiteX5" fmla="*/ 3050562 w 6869112"/>
              <a:gd name="connsiteY5" fmla="*/ 4184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9112" h="6857999">
                <a:moveTo>
                  <a:pt x="3216020" y="0"/>
                </a:moveTo>
                <a:lnTo>
                  <a:pt x="6869112" y="0"/>
                </a:lnTo>
                <a:lnTo>
                  <a:pt x="6869112" y="6857999"/>
                </a:lnTo>
                <a:lnTo>
                  <a:pt x="0" y="6857999"/>
                </a:lnTo>
                <a:lnTo>
                  <a:pt x="0" y="3216059"/>
                </a:lnTo>
                <a:cubicBezTo>
                  <a:pt x="0" y="1495384"/>
                  <a:pt x="1351293" y="90320"/>
                  <a:pt x="3050562" y="418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Sett inn bilde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495E06-E358-6907-1E18-04DAF183C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8" y="2838429"/>
            <a:ext cx="4544860" cy="23876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99DE6-A59E-A9DE-5F95-9EAE27AC7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808" y="5318104"/>
            <a:ext cx="4544860" cy="587918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70E1AC58-A7DB-8EBF-04C6-7A8B7ED2A4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5841" y="769462"/>
            <a:ext cx="2186397" cy="24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0078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10136884" cy="1340285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4886-6068-EEE0-8F51-58302E1189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60575"/>
            <a:ext cx="5005388" cy="4076700"/>
          </a:xfrm>
        </p:spPr>
        <p:txBody>
          <a:bodyPr>
            <a:normAutofit/>
          </a:bodyPr>
          <a:lstStyle>
            <a:lvl1pPr>
              <a:defRPr sz="1800" b="0" i="0">
                <a:solidFill>
                  <a:schemeClr val="bg1"/>
                </a:solidFill>
                <a:latin typeface="Epilogue Medium" pitchFamily="2" charset="77"/>
              </a:defRPr>
            </a:lvl1pPr>
            <a:lvl2pPr>
              <a:defRPr sz="1600" b="0" i="0">
                <a:solidFill>
                  <a:schemeClr val="bg1"/>
                </a:solidFill>
                <a:latin typeface="Epilogue Medium" pitchFamily="2" charset="77"/>
              </a:defRPr>
            </a:lvl2pPr>
            <a:lvl3pPr>
              <a:defRPr sz="1400" b="0" i="0">
                <a:solidFill>
                  <a:schemeClr val="bg1"/>
                </a:solidFill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7B7E5F43-85C8-15D8-BD48-27258BD4D8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69696" y="2060575"/>
            <a:ext cx="5005388" cy="4076700"/>
          </a:xfrm>
        </p:spPr>
        <p:txBody>
          <a:bodyPr>
            <a:normAutofit/>
          </a:bodyPr>
          <a:lstStyle>
            <a:lvl1pPr>
              <a:defRPr sz="1800" b="0" i="0">
                <a:solidFill>
                  <a:schemeClr val="bg1"/>
                </a:solidFill>
                <a:latin typeface="Epilogue Medium" pitchFamily="2" charset="77"/>
              </a:defRPr>
            </a:lvl1pPr>
            <a:lvl2pPr>
              <a:defRPr sz="1600" b="0" i="0">
                <a:solidFill>
                  <a:schemeClr val="bg1"/>
                </a:solidFill>
                <a:latin typeface="Epilogue Medium" pitchFamily="2" charset="77"/>
              </a:defRPr>
            </a:lvl2pPr>
            <a:lvl3pPr>
              <a:defRPr sz="1400" b="0" i="0">
                <a:solidFill>
                  <a:schemeClr val="bg1"/>
                </a:solidFill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3380064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5005388" cy="134028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4886-6068-EEE0-8F51-58302E1189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60575"/>
            <a:ext cx="5005388" cy="4076700"/>
          </a:xfrm>
        </p:spPr>
        <p:txBody>
          <a:bodyPr>
            <a:normAutofit/>
          </a:bodyPr>
          <a:lstStyle>
            <a:lvl1pPr>
              <a:defRPr sz="1800" b="0" i="0">
                <a:latin typeface="Epilogue Medium" pitchFamily="2" charset="77"/>
              </a:defRPr>
            </a:lvl1pPr>
            <a:lvl2pPr>
              <a:defRPr sz="1600" b="0" i="0">
                <a:latin typeface="Epilogue Medium" pitchFamily="2" charset="77"/>
              </a:defRPr>
            </a:lvl2pPr>
            <a:lvl3pPr>
              <a:defRPr sz="1400" b="0" i="0"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FA95404-E2D8-4052-D3C9-29ABC08DC9A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81999" y="1"/>
            <a:ext cx="6689571" cy="6857999"/>
          </a:xfrm>
          <a:custGeom>
            <a:avLst/>
            <a:gdLst>
              <a:gd name="connsiteX0" fmla="*/ 3216020 w 6869112"/>
              <a:gd name="connsiteY0" fmla="*/ 0 h 6857999"/>
              <a:gd name="connsiteX1" fmla="*/ 6869112 w 6869112"/>
              <a:gd name="connsiteY1" fmla="*/ 0 h 6857999"/>
              <a:gd name="connsiteX2" fmla="*/ 6869112 w 6869112"/>
              <a:gd name="connsiteY2" fmla="*/ 6857999 h 6857999"/>
              <a:gd name="connsiteX3" fmla="*/ 0 w 6869112"/>
              <a:gd name="connsiteY3" fmla="*/ 6857999 h 6857999"/>
              <a:gd name="connsiteX4" fmla="*/ 0 w 6869112"/>
              <a:gd name="connsiteY4" fmla="*/ 3216059 h 6857999"/>
              <a:gd name="connsiteX5" fmla="*/ 3050562 w 6869112"/>
              <a:gd name="connsiteY5" fmla="*/ 4184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9112" h="6857999">
                <a:moveTo>
                  <a:pt x="3216020" y="0"/>
                </a:moveTo>
                <a:lnTo>
                  <a:pt x="6869112" y="0"/>
                </a:lnTo>
                <a:lnTo>
                  <a:pt x="6869112" y="6857999"/>
                </a:lnTo>
                <a:lnTo>
                  <a:pt x="0" y="6857999"/>
                </a:lnTo>
                <a:lnTo>
                  <a:pt x="0" y="3216059"/>
                </a:lnTo>
                <a:cubicBezTo>
                  <a:pt x="0" y="1495384"/>
                  <a:pt x="1351293" y="90320"/>
                  <a:pt x="3050562" y="418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Sett inn bilde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8501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5005388" cy="134028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4886-6068-EEE0-8F51-58302E1189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60575"/>
            <a:ext cx="5005388" cy="4076700"/>
          </a:xfrm>
        </p:spPr>
        <p:txBody>
          <a:bodyPr>
            <a:normAutofit/>
          </a:bodyPr>
          <a:lstStyle>
            <a:lvl1pPr>
              <a:defRPr sz="1800" b="0" i="0">
                <a:latin typeface="Epilogue Medium" pitchFamily="2" charset="77"/>
              </a:defRPr>
            </a:lvl1pPr>
            <a:lvl2pPr>
              <a:defRPr sz="1600" b="0" i="0">
                <a:latin typeface="Epilogue Medium" pitchFamily="2" charset="77"/>
              </a:defRPr>
            </a:lvl2pPr>
            <a:lvl3pPr>
              <a:defRPr sz="1400" b="0" i="0"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FA95404-E2D8-4052-D3C9-29ABC08DC9A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81999" y="1"/>
            <a:ext cx="6689571" cy="6857999"/>
          </a:xfrm>
          <a:custGeom>
            <a:avLst/>
            <a:gdLst>
              <a:gd name="connsiteX0" fmla="*/ 3216020 w 6869112"/>
              <a:gd name="connsiteY0" fmla="*/ 0 h 6857999"/>
              <a:gd name="connsiteX1" fmla="*/ 6869112 w 6869112"/>
              <a:gd name="connsiteY1" fmla="*/ 0 h 6857999"/>
              <a:gd name="connsiteX2" fmla="*/ 6869112 w 6869112"/>
              <a:gd name="connsiteY2" fmla="*/ 6857999 h 6857999"/>
              <a:gd name="connsiteX3" fmla="*/ 0 w 6869112"/>
              <a:gd name="connsiteY3" fmla="*/ 6857999 h 6857999"/>
              <a:gd name="connsiteX4" fmla="*/ 0 w 6869112"/>
              <a:gd name="connsiteY4" fmla="*/ 3216059 h 6857999"/>
              <a:gd name="connsiteX5" fmla="*/ 3050562 w 6869112"/>
              <a:gd name="connsiteY5" fmla="*/ 4184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9112" h="6857999">
                <a:moveTo>
                  <a:pt x="3216020" y="0"/>
                </a:moveTo>
                <a:lnTo>
                  <a:pt x="6869112" y="0"/>
                </a:lnTo>
                <a:lnTo>
                  <a:pt x="6869112" y="6857999"/>
                </a:lnTo>
                <a:lnTo>
                  <a:pt x="0" y="6857999"/>
                </a:lnTo>
                <a:lnTo>
                  <a:pt x="0" y="3216059"/>
                </a:lnTo>
                <a:cubicBezTo>
                  <a:pt x="0" y="1495384"/>
                  <a:pt x="1351293" y="90320"/>
                  <a:pt x="3050562" y="418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Sett inn bilde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6915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5005388" cy="1340285"/>
          </a:xfrm>
        </p:spPr>
        <p:txBody>
          <a:bodyPr anchor="b">
            <a:normAutofit/>
          </a:bodyPr>
          <a:lstStyle>
            <a:lvl1pPr>
              <a:buClr>
                <a:schemeClr val="bg1"/>
              </a:buClr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4886-6068-EEE0-8F51-58302E1189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60575"/>
            <a:ext cx="5005388" cy="4076700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 sz="1800" b="0" i="0">
                <a:solidFill>
                  <a:schemeClr val="bg1"/>
                </a:solidFill>
                <a:latin typeface="Epilogue Medium" pitchFamily="2" charset="77"/>
              </a:defRPr>
            </a:lvl1pPr>
            <a:lvl2pPr>
              <a:buClr>
                <a:schemeClr val="bg1"/>
              </a:buClr>
              <a:defRPr sz="1600" b="0" i="0">
                <a:solidFill>
                  <a:schemeClr val="bg1"/>
                </a:solidFill>
                <a:latin typeface="Epilogue Medium" pitchFamily="2" charset="77"/>
              </a:defRPr>
            </a:lvl2pPr>
            <a:lvl3pPr>
              <a:buClr>
                <a:schemeClr val="bg1"/>
              </a:buClr>
              <a:defRPr sz="1400" b="0" i="0">
                <a:solidFill>
                  <a:schemeClr val="bg1"/>
                </a:solidFill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FA95404-E2D8-4052-D3C9-29ABC08DC9A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81999" y="1"/>
            <a:ext cx="6689571" cy="6857999"/>
          </a:xfrm>
          <a:custGeom>
            <a:avLst/>
            <a:gdLst>
              <a:gd name="connsiteX0" fmla="*/ 3216020 w 6869112"/>
              <a:gd name="connsiteY0" fmla="*/ 0 h 6857999"/>
              <a:gd name="connsiteX1" fmla="*/ 6869112 w 6869112"/>
              <a:gd name="connsiteY1" fmla="*/ 0 h 6857999"/>
              <a:gd name="connsiteX2" fmla="*/ 6869112 w 6869112"/>
              <a:gd name="connsiteY2" fmla="*/ 6857999 h 6857999"/>
              <a:gd name="connsiteX3" fmla="*/ 0 w 6869112"/>
              <a:gd name="connsiteY3" fmla="*/ 6857999 h 6857999"/>
              <a:gd name="connsiteX4" fmla="*/ 0 w 6869112"/>
              <a:gd name="connsiteY4" fmla="*/ 3216059 h 6857999"/>
              <a:gd name="connsiteX5" fmla="*/ 3050562 w 6869112"/>
              <a:gd name="connsiteY5" fmla="*/ 4184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9112" h="6857999">
                <a:moveTo>
                  <a:pt x="3216020" y="0"/>
                </a:moveTo>
                <a:lnTo>
                  <a:pt x="6869112" y="0"/>
                </a:lnTo>
                <a:lnTo>
                  <a:pt x="6869112" y="6857999"/>
                </a:lnTo>
                <a:lnTo>
                  <a:pt x="0" y="6857999"/>
                </a:lnTo>
                <a:lnTo>
                  <a:pt x="0" y="3216059"/>
                </a:lnTo>
                <a:cubicBezTo>
                  <a:pt x="0" y="1495384"/>
                  <a:pt x="1351293" y="90320"/>
                  <a:pt x="3050562" y="418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Sett inn bilde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45377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5005388" cy="1340285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4886-6068-EEE0-8F51-58302E1189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60575"/>
            <a:ext cx="5005388" cy="4076700"/>
          </a:xfrm>
        </p:spPr>
        <p:txBody>
          <a:bodyPr>
            <a:normAutofit/>
          </a:bodyPr>
          <a:lstStyle>
            <a:lvl1pPr>
              <a:defRPr sz="1800" b="0" i="0">
                <a:solidFill>
                  <a:schemeClr val="bg1"/>
                </a:solidFill>
                <a:latin typeface="Epilogue Medium" pitchFamily="2" charset="77"/>
              </a:defRPr>
            </a:lvl1pPr>
            <a:lvl2pPr>
              <a:defRPr sz="1600" b="0" i="0">
                <a:solidFill>
                  <a:schemeClr val="bg1"/>
                </a:solidFill>
                <a:latin typeface="Epilogue Medium" pitchFamily="2" charset="77"/>
              </a:defRPr>
            </a:lvl2pPr>
            <a:lvl3pPr>
              <a:defRPr sz="1400" b="0" i="0">
                <a:solidFill>
                  <a:schemeClr val="bg1"/>
                </a:solidFill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FA95404-E2D8-4052-D3C9-29ABC08DC9A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81999" y="1"/>
            <a:ext cx="6689571" cy="6857999"/>
          </a:xfrm>
          <a:custGeom>
            <a:avLst/>
            <a:gdLst>
              <a:gd name="connsiteX0" fmla="*/ 3216020 w 6869112"/>
              <a:gd name="connsiteY0" fmla="*/ 0 h 6857999"/>
              <a:gd name="connsiteX1" fmla="*/ 6869112 w 6869112"/>
              <a:gd name="connsiteY1" fmla="*/ 0 h 6857999"/>
              <a:gd name="connsiteX2" fmla="*/ 6869112 w 6869112"/>
              <a:gd name="connsiteY2" fmla="*/ 6857999 h 6857999"/>
              <a:gd name="connsiteX3" fmla="*/ 0 w 6869112"/>
              <a:gd name="connsiteY3" fmla="*/ 6857999 h 6857999"/>
              <a:gd name="connsiteX4" fmla="*/ 0 w 6869112"/>
              <a:gd name="connsiteY4" fmla="*/ 3216059 h 6857999"/>
              <a:gd name="connsiteX5" fmla="*/ 3050562 w 6869112"/>
              <a:gd name="connsiteY5" fmla="*/ 4184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9112" h="6857999">
                <a:moveTo>
                  <a:pt x="3216020" y="0"/>
                </a:moveTo>
                <a:lnTo>
                  <a:pt x="6869112" y="0"/>
                </a:lnTo>
                <a:lnTo>
                  <a:pt x="6869112" y="6857999"/>
                </a:lnTo>
                <a:lnTo>
                  <a:pt x="0" y="6857999"/>
                </a:lnTo>
                <a:lnTo>
                  <a:pt x="0" y="3216059"/>
                </a:lnTo>
                <a:cubicBezTo>
                  <a:pt x="0" y="1495384"/>
                  <a:pt x="1351293" y="90320"/>
                  <a:pt x="3050562" y="418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Sett inn bilde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374281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5005388" cy="1340285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4886-6068-EEE0-8F51-58302E1189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60575"/>
            <a:ext cx="5005388" cy="4076700"/>
          </a:xfrm>
        </p:spPr>
        <p:txBody>
          <a:bodyPr>
            <a:normAutofit/>
          </a:bodyPr>
          <a:lstStyle>
            <a:lvl1pPr>
              <a:defRPr sz="1800" b="0" i="0">
                <a:solidFill>
                  <a:schemeClr val="bg1"/>
                </a:solidFill>
                <a:latin typeface="Epilogue Medium" pitchFamily="2" charset="77"/>
              </a:defRPr>
            </a:lvl1pPr>
            <a:lvl2pPr>
              <a:defRPr sz="1600" b="0" i="0">
                <a:solidFill>
                  <a:schemeClr val="bg1"/>
                </a:solidFill>
                <a:latin typeface="Epilogue Medium" pitchFamily="2" charset="77"/>
              </a:defRPr>
            </a:lvl2pPr>
            <a:lvl3pPr>
              <a:defRPr sz="1400" b="0" i="0">
                <a:solidFill>
                  <a:schemeClr val="bg1"/>
                </a:solidFill>
                <a:latin typeface="Epilogue Medium" pitchFamily="2" charset="77"/>
              </a:defRPr>
            </a:lvl3pPr>
            <a:lvl4pPr>
              <a:defRPr sz="1200" b="0" i="0">
                <a:latin typeface="Epilogue Medium" pitchFamily="2" charset="77"/>
              </a:defRPr>
            </a:lvl4pPr>
            <a:lvl5pPr>
              <a:defRPr sz="1100" b="0" i="0">
                <a:latin typeface="Epilogue Medium" pitchFamily="2" charset="77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FA95404-E2D8-4052-D3C9-29ABC08DC9A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81999" y="1"/>
            <a:ext cx="6689571" cy="6857999"/>
          </a:xfrm>
          <a:custGeom>
            <a:avLst/>
            <a:gdLst>
              <a:gd name="connsiteX0" fmla="*/ 3216020 w 6869112"/>
              <a:gd name="connsiteY0" fmla="*/ 0 h 6857999"/>
              <a:gd name="connsiteX1" fmla="*/ 6869112 w 6869112"/>
              <a:gd name="connsiteY1" fmla="*/ 0 h 6857999"/>
              <a:gd name="connsiteX2" fmla="*/ 6869112 w 6869112"/>
              <a:gd name="connsiteY2" fmla="*/ 6857999 h 6857999"/>
              <a:gd name="connsiteX3" fmla="*/ 0 w 6869112"/>
              <a:gd name="connsiteY3" fmla="*/ 6857999 h 6857999"/>
              <a:gd name="connsiteX4" fmla="*/ 0 w 6869112"/>
              <a:gd name="connsiteY4" fmla="*/ 3216059 h 6857999"/>
              <a:gd name="connsiteX5" fmla="*/ 3050562 w 6869112"/>
              <a:gd name="connsiteY5" fmla="*/ 4184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9112" h="6857999">
                <a:moveTo>
                  <a:pt x="3216020" y="0"/>
                </a:moveTo>
                <a:lnTo>
                  <a:pt x="6869112" y="0"/>
                </a:lnTo>
                <a:lnTo>
                  <a:pt x="6869112" y="6857999"/>
                </a:lnTo>
                <a:lnTo>
                  <a:pt x="0" y="6857999"/>
                </a:lnTo>
                <a:lnTo>
                  <a:pt x="0" y="3216059"/>
                </a:lnTo>
                <a:cubicBezTo>
                  <a:pt x="0" y="1495384"/>
                  <a:pt x="1351293" y="90320"/>
                  <a:pt x="3050562" y="418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Sett inn bilde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298669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orside – Standard uten bilde">
    <p:bg>
      <p:bgPr>
        <a:solidFill>
          <a:srgbClr val="B2DD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AF08EA83-AA8E-5B4C-9349-6E6948FD64C7}"/>
              </a:ext>
            </a:extLst>
          </p:cNvPr>
          <p:cNvSpPr/>
          <p:nvPr userDrawn="1"/>
        </p:nvSpPr>
        <p:spPr>
          <a:xfrm>
            <a:off x="71132" y="0"/>
            <a:ext cx="12120867" cy="1618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F809E855-944F-4032-ADB8-78ECA9F59A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69928" y="269176"/>
            <a:ext cx="1746000" cy="1026000"/>
          </a:xfrm>
          <a:prstGeom prst="rect">
            <a:avLst/>
          </a:prstGeom>
        </p:spPr>
      </p:pic>
      <p:sp>
        <p:nvSpPr>
          <p:cNvPr id="5" name="Tittel 4">
            <a:extLst>
              <a:ext uri="{FF2B5EF4-FFF2-40B4-BE49-F238E27FC236}">
                <a16:creationId xmlns:a16="http://schemas.microsoft.com/office/drawing/2014/main" id="{0534C42F-7EB9-43CA-9B50-33A4134E0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3846" y="1977081"/>
            <a:ext cx="6220143" cy="4205516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000"/>
            </a:lvl1pPr>
          </a:lstStyle>
          <a:p>
            <a:r>
              <a:rPr lang="nb-NO" dirty="0"/>
              <a:t>Standard forside med fokus på stor tittel oppå farget bakgrunn</a:t>
            </a:r>
          </a:p>
        </p:txBody>
      </p:sp>
      <p:sp>
        <p:nvSpPr>
          <p:cNvPr id="6" name="Plassholder for tekst 6">
            <a:extLst>
              <a:ext uri="{FF2B5EF4-FFF2-40B4-BE49-F238E27FC236}">
                <a16:creationId xmlns:a16="http://schemas.microsoft.com/office/drawing/2014/main" id="{76F33FD6-B0E8-DB45-812E-E869592655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6650125"/>
            <a:ext cx="11687060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D495DD2-CA1C-AC45-BD4E-2C5DE7847E2A}"/>
              </a:ext>
            </a:extLst>
          </p:cNvPr>
          <p:cNvSpPr/>
          <p:nvPr userDrawn="1"/>
        </p:nvSpPr>
        <p:spPr>
          <a:xfrm>
            <a:off x="11939530" y="0"/>
            <a:ext cx="2524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435DDA9-0DA7-9A46-B946-BC830DE7E707}"/>
              </a:ext>
            </a:extLst>
          </p:cNvPr>
          <p:cNvSpPr/>
          <p:nvPr userDrawn="1"/>
        </p:nvSpPr>
        <p:spPr>
          <a:xfrm>
            <a:off x="0" y="0"/>
            <a:ext cx="2524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E87B571-8558-A447-AB59-C9FAABA9057A}"/>
              </a:ext>
            </a:extLst>
          </p:cNvPr>
          <p:cNvSpPr/>
          <p:nvPr userDrawn="1"/>
        </p:nvSpPr>
        <p:spPr>
          <a:xfrm rot="16200000">
            <a:off x="5974735" y="640735"/>
            <a:ext cx="242530" cy="121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9E9EB7F-855D-A44B-B6C0-656D9B0CE61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6072" y="493713"/>
            <a:ext cx="3081528" cy="69215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b-NO" dirty="0"/>
              <a:t>Her kan det være en liten stikktittel, overordnet tema, dato eller lignende</a:t>
            </a:r>
          </a:p>
        </p:txBody>
      </p:sp>
      <p:sp>
        <p:nvSpPr>
          <p:cNvPr id="14" name="Plassholder for tekst 3">
            <a:extLst>
              <a:ext uri="{FF2B5EF4-FFF2-40B4-BE49-F238E27FC236}">
                <a16:creationId xmlns:a16="http://schemas.microsoft.com/office/drawing/2014/main" id="{E18A8FEE-849C-F042-AFA9-D14AFD01A4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71133" y="3447073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 dirty="0"/>
              <a:t>Klikk for å skrive inn tekst i sirkelen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F45A3DE5-A7BA-514A-912A-E16C7A0A7C66}"/>
              </a:ext>
            </a:extLst>
          </p:cNvPr>
          <p:cNvSpPr txBox="1"/>
          <p:nvPr userDrawn="1"/>
        </p:nvSpPr>
        <p:spPr>
          <a:xfrm>
            <a:off x="12690857" y="5859431"/>
            <a:ext cx="1863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Ønsker du ikon i sirkelen? </a:t>
            </a:r>
          </a:p>
          <a:p>
            <a:r>
              <a:rPr lang="nb-NO" sz="1200" dirty="0"/>
              <a:t>Bruk neste oppsett fra lysbildemalen.</a:t>
            </a: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667DAF7A-7593-AB4C-A697-DDDC163C4976}"/>
              </a:ext>
            </a:extLst>
          </p:cNvPr>
          <p:cNvGrpSpPr/>
          <p:nvPr userDrawn="1"/>
        </p:nvGrpSpPr>
        <p:grpSpPr>
          <a:xfrm>
            <a:off x="12690857" y="0"/>
            <a:ext cx="3802633" cy="5292090"/>
            <a:chOff x="12335257" y="789848"/>
            <a:chExt cx="3732058" cy="6161303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E21DE826-89ED-A74E-B45E-50D01B10A96B}"/>
                </a:ext>
              </a:extLst>
            </p:cNvPr>
            <p:cNvSpPr/>
            <p:nvPr userDrawn="1"/>
          </p:nvSpPr>
          <p:spPr>
            <a:xfrm>
              <a:off x="12335257" y="789848"/>
              <a:ext cx="3732058" cy="61613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7" name="Gruppe 16">
              <a:extLst>
                <a:ext uri="{FF2B5EF4-FFF2-40B4-BE49-F238E27FC236}">
                  <a16:creationId xmlns:a16="http://schemas.microsoft.com/office/drawing/2014/main" id="{87D283C7-86C5-D140-8A7F-C29BCA5DDB4C}"/>
                </a:ext>
              </a:extLst>
            </p:cNvPr>
            <p:cNvGrpSpPr/>
            <p:nvPr userDrawn="1"/>
          </p:nvGrpSpPr>
          <p:grpSpPr>
            <a:xfrm>
              <a:off x="12534136" y="1345532"/>
              <a:ext cx="3390673" cy="5356370"/>
              <a:chOff x="12534137" y="0"/>
              <a:chExt cx="1047112" cy="6607397"/>
            </a:xfrm>
          </p:grpSpPr>
          <p:grpSp>
            <p:nvGrpSpPr>
              <p:cNvPr id="21" name="Gruppe 20">
                <a:extLst>
                  <a:ext uri="{FF2B5EF4-FFF2-40B4-BE49-F238E27FC236}">
                    <a16:creationId xmlns:a16="http://schemas.microsoft.com/office/drawing/2014/main" id="{998E852A-2D80-F148-A688-B0165058786F}"/>
                  </a:ext>
                </a:extLst>
              </p:cNvPr>
              <p:cNvGrpSpPr/>
              <p:nvPr userDrawn="1"/>
            </p:nvGrpSpPr>
            <p:grpSpPr>
              <a:xfrm flipV="1">
                <a:off x="12534141" y="0"/>
                <a:ext cx="1047107" cy="348954"/>
                <a:chOff x="4148689" y="0"/>
                <a:chExt cx="2212781" cy="737421"/>
              </a:xfrm>
            </p:grpSpPr>
            <p:sp>
              <p:nvSpPr>
                <p:cNvPr id="74" name="Rektangel 73">
                  <a:extLst>
                    <a:ext uri="{FF2B5EF4-FFF2-40B4-BE49-F238E27FC236}">
                      <a16:creationId xmlns:a16="http://schemas.microsoft.com/office/drawing/2014/main" id="{39DE027E-0B97-E54E-9331-DA83F7D35B6E}"/>
                    </a:ext>
                  </a:extLst>
                </p:cNvPr>
                <p:cNvSpPr/>
                <p:nvPr userDrawn="1"/>
              </p:nvSpPr>
              <p:spPr>
                <a:xfrm>
                  <a:off x="4148689" y="2"/>
                  <a:ext cx="737943" cy="737419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5" name="Rektangel 74">
                  <a:extLst>
                    <a:ext uri="{FF2B5EF4-FFF2-40B4-BE49-F238E27FC236}">
                      <a16:creationId xmlns:a16="http://schemas.microsoft.com/office/drawing/2014/main" id="{7FD50377-A71F-7842-B764-9FA50D8266B4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CEEBE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6" name="Rektangel 75">
                  <a:extLst>
                    <a:ext uri="{FF2B5EF4-FFF2-40B4-BE49-F238E27FC236}">
                      <a16:creationId xmlns:a16="http://schemas.microsoft.com/office/drawing/2014/main" id="{C261B5F3-F986-B94D-8BB4-A753CC78C2BA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7DBEB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22" name="Gruppe 21">
                <a:extLst>
                  <a:ext uri="{FF2B5EF4-FFF2-40B4-BE49-F238E27FC236}">
                    <a16:creationId xmlns:a16="http://schemas.microsoft.com/office/drawing/2014/main" id="{7289E09D-D369-9B40-B577-92E9B61AF80F}"/>
                  </a:ext>
                </a:extLst>
              </p:cNvPr>
              <p:cNvGrpSpPr/>
              <p:nvPr userDrawn="1"/>
            </p:nvGrpSpPr>
            <p:grpSpPr>
              <a:xfrm flipV="1">
                <a:off x="12534141" y="481419"/>
                <a:ext cx="1047107" cy="348954"/>
                <a:chOff x="4148689" y="0"/>
                <a:chExt cx="2212781" cy="737421"/>
              </a:xfrm>
            </p:grpSpPr>
            <p:sp>
              <p:nvSpPr>
                <p:cNvPr id="71" name="Rektangel 70">
                  <a:extLst>
                    <a:ext uri="{FF2B5EF4-FFF2-40B4-BE49-F238E27FC236}">
                      <a16:creationId xmlns:a16="http://schemas.microsoft.com/office/drawing/2014/main" id="{0B279CCB-BBA5-2346-B15B-14BD3431688A}"/>
                    </a:ext>
                  </a:extLst>
                </p:cNvPr>
                <p:cNvSpPr/>
                <p:nvPr userDrawn="1"/>
              </p:nvSpPr>
              <p:spPr>
                <a:xfrm>
                  <a:off x="4148689" y="2"/>
                  <a:ext cx="737945" cy="737419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2" name="Rektangel 71">
                  <a:extLst>
                    <a:ext uri="{FF2B5EF4-FFF2-40B4-BE49-F238E27FC236}">
                      <a16:creationId xmlns:a16="http://schemas.microsoft.com/office/drawing/2014/main" id="{A3347CB9-990B-4048-A449-C51AA61A8089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1EF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3" name="Rektangel 72">
                  <a:extLst>
                    <a:ext uri="{FF2B5EF4-FFF2-40B4-BE49-F238E27FC236}">
                      <a16:creationId xmlns:a16="http://schemas.microsoft.com/office/drawing/2014/main" id="{2BE15E58-BBA9-A14C-97BA-A1C29F93F709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CFC98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3" name="Gruppe 22">
                <a:extLst>
                  <a:ext uri="{FF2B5EF4-FFF2-40B4-BE49-F238E27FC236}">
                    <a16:creationId xmlns:a16="http://schemas.microsoft.com/office/drawing/2014/main" id="{46558588-4A64-DC4F-8E67-EB039A5A265D}"/>
                  </a:ext>
                </a:extLst>
              </p:cNvPr>
              <p:cNvGrpSpPr/>
              <p:nvPr userDrawn="1"/>
            </p:nvGrpSpPr>
            <p:grpSpPr>
              <a:xfrm flipV="1">
                <a:off x="12534140" y="962838"/>
                <a:ext cx="1047109" cy="348954"/>
                <a:chOff x="4148685" y="0"/>
                <a:chExt cx="2212785" cy="737421"/>
              </a:xfrm>
            </p:grpSpPr>
            <p:sp>
              <p:nvSpPr>
                <p:cNvPr id="68" name="Rektangel 67">
                  <a:extLst>
                    <a:ext uri="{FF2B5EF4-FFF2-40B4-BE49-F238E27FC236}">
                      <a16:creationId xmlns:a16="http://schemas.microsoft.com/office/drawing/2014/main" id="{B79B0282-B1CB-F245-9CCE-77EEC2780A0C}"/>
                    </a:ext>
                  </a:extLst>
                </p:cNvPr>
                <p:cNvSpPr/>
                <p:nvPr userDrawn="1"/>
              </p:nvSpPr>
              <p:spPr>
                <a:xfrm>
                  <a:off x="4148685" y="2"/>
                  <a:ext cx="737947" cy="737419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9" name="Rektangel 68">
                  <a:extLst>
                    <a:ext uri="{FF2B5EF4-FFF2-40B4-BE49-F238E27FC236}">
                      <a16:creationId xmlns:a16="http://schemas.microsoft.com/office/drawing/2014/main" id="{CC6AA6A8-49F3-5244-BFBD-0D5D857D5BF4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6EAD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70" name="Rektangel 69">
                  <a:extLst>
                    <a:ext uri="{FF2B5EF4-FFF2-40B4-BE49-F238E27FC236}">
                      <a16:creationId xmlns:a16="http://schemas.microsoft.com/office/drawing/2014/main" id="{B794D78A-5E6E-A344-8965-A461DBF17FD4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8DB9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4" name="Gruppe 23">
                <a:extLst>
                  <a:ext uri="{FF2B5EF4-FFF2-40B4-BE49-F238E27FC236}">
                    <a16:creationId xmlns:a16="http://schemas.microsoft.com/office/drawing/2014/main" id="{F6CBBDA5-9A16-5C47-8205-982CAAC5DBC3}"/>
                  </a:ext>
                </a:extLst>
              </p:cNvPr>
              <p:cNvGrpSpPr/>
              <p:nvPr userDrawn="1"/>
            </p:nvGrpSpPr>
            <p:grpSpPr>
              <a:xfrm flipV="1">
                <a:off x="12534140" y="1444257"/>
                <a:ext cx="1047109" cy="348954"/>
                <a:chOff x="4148685" y="0"/>
                <a:chExt cx="2212785" cy="737421"/>
              </a:xfrm>
            </p:grpSpPr>
            <p:sp>
              <p:nvSpPr>
                <p:cNvPr id="65" name="Rektangel 64">
                  <a:extLst>
                    <a:ext uri="{FF2B5EF4-FFF2-40B4-BE49-F238E27FC236}">
                      <a16:creationId xmlns:a16="http://schemas.microsoft.com/office/drawing/2014/main" id="{7C9B718D-FDA5-D84A-B818-4CF54C8213AA}"/>
                    </a:ext>
                  </a:extLst>
                </p:cNvPr>
                <p:cNvSpPr/>
                <p:nvPr userDrawn="1"/>
              </p:nvSpPr>
              <p:spPr>
                <a:xfrm>
                  <a:off x="4148685" y="2"/>
                  <a:ext cx="737949" cy="737419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6" name="Rektangel 65">
                  <a:extLst>
                    <a:ext uri="{FF2B5EF4-FFF2-40B4-BE49-F238E27FC236}">
                      <a16:creationId xmlns:a16="http://schemas.microsoft.com/office/drawing/2014/main" id="{ED359823-02D0-7748-940C-AE90B0978230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2E4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7" name="Rektangel 66">
                  <a:extLst>
                    <a:ext uri="{FF2B5EF4-FFF2-40B4-BE49-F238E27FC236}">
                      <a16:creationId xmlns:a16="http://schemas.microsoft.com/office/drawing/2014/main" id="{F52C9242-4285-384A-8BAA-F5E40B3C32BC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D1AB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5" name="Gruppe 24">
                <a:extLst>
                  <a:ext uri="{FF2B5EF4-FFF2-40B4-BE49-F238E27FC236}">
                    <a16:creationId xmlns:a16="http://schemas.microsoft.com/office/drawing/2014/main" id="{8E9A19F2-BE7F-B040-AF13-15E6C75DF633}"/>
                  </a:ext>
                </a:extLst>
              </p:cNvPr>
              <p:cNvGrpSpPr/>
              <p:nvPr userDrawn="1"/>
            </p:nvGrpSpPr>
            <p:grpSpPr>
              <a:xfrm flipV="1">
                <a:off x="12534137" y="1925676"/>
                <a:ext cx="1047111" cy="348954"/>
                <a:chOff x="4148680" y="0"/>
                <a:chExt cx="2212790" cy="737421"/>
              </a:xfrm>
            </p:grpSpPr>
            <p:sp>
              <p:nvSpPr>
                <p:cNvPr id="62" name="Rektangel 61">
                  <a:extLst>
                    <a:ext uri="{FF2B5EF4-FFF2-40B4-BE49-F238E27FC236}">
                      <a16:creationId xmlns:a16="http://schemas.microsoft.com/office/drawing/2014/main" id="{E7C046E0-CACB-0045-9164-F0C6DEF31497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2" cy="737419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3" name="Rektangel 62">
                  <a:extLst>
                    <a:ext uri="{FF2B5EF4-FFF2-40B4-BE49-F238E27FC236}">
                      <a16:creationId xmlns:a16="http://schemas.microsoft.com/office/drawing/2014/main" id="{AFC7ACAB-5AE3-5A4A-84C3-46EBF78FD5D1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E6E7E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4" name="Rektangel 63">
                  <a:extLst>
                    <a:ext uri="{FF2B5EF4-FFF2-40B4-BE49-F238E27FC236}">
                      <a16:creationId xmlns:a16="http://schemas.microsoft.com/office/drawing/2014/main" id="{43727A6A-96A8-324F-BF10-47A780FF7E52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B0B2A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6" name="Gruppe 25">
                <a:extLst>
                  <a:ext uri="{FF2B5EF4-FFF2-40B4-BE49-F238E27FC236}">
                    <a16:creationId xmlns:a16="http://schemas.microsoft.com/office/drawing/2014/main" id="{5CCAD785-FE48-2848-97CA-C6BD93495077}"/>
                  </a:ext>
                </a:extLst>
              </p:cNvPr>
              <p:cNvGrpSpPr/>
              <p:nvPr userDrawn="1"/>
            </p:nvGrpSpPr>
            <p:grpSpPr>
              <a:xfrm flipV="1">
                <a:off x="12534137" y="2407095"/>
                <a:ext cx="1047111" cy="348954"/>
                <a:chOff x="4148680" y="0"/>
                <a:chExt cx="2212790" cy="737421"/>
              </a:xfrm>
            </p:grpSpPr>
            <p:sp>
              <p:nvSpPr>
                <p:cNvPr id="59" name="Rektangel 58">
                  <a:extLst>
                    <a:ext uri="{FF2B5EF4-FFF2-40B4-BE49-F238E27FC236}">
                      <a16:creationId xmlns:a16="http://schemas.microsoft.com/office/drawing/2014/main" id="{3512527A-CD67-E744-8955-CF1E5F5396B7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0" name="Rektangel 59">
                  <a:extLst>
                    <a:ext uri="{FF2B5EF4-FFF2-40B4-BE49-F238E27FC236}">
                      <a16:creationId xmlns:a16="http://schemas.microsoft.com/office/drawing/2014/main" id="{83D74C31-168E-E94B-BD19-DB45CC39481C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9CFD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61" name="Rektangel 60">
                  <a:extLst>
                    <a:ext uri="{FF2B5EF4-FFF2-40B4-BE49-F238E27FC236}">
                      <a16:creationId xmlns:a16="http://schemas.microsoft.com/office/drawing/2014/main" id="{A9D6BCE9-C2A3-D44A-B51B-5655D1A9FA48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EB83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7" name="Gruppe 26">
                <a:extLst>
                  <a:ext uri="{FF2B5EF4-FFF2-40B4-BE49-F238E27FC236}">
                    <a16:creationId xmlns:a16="http://schemas.microsoft.com/office/drawing/2014/main" id="{85BF9ABD-3E1E-6C48-920F-0222DA3972E5}"/>
                  </a:ext>
                </a:extLst>
              </p:cNvPr>
              <p:cNvGrpSpPr/>
              <p:nvPr userDrawn="1"/>
            </p:nvGrpSpPr>
            <p:grpSpPr>
              <a:xfrm flipV="1">
                <a:off x="12534137" y="2888514"/>
                <a:ext cx="1047111" cy="348954"/>
                <a:chOff x="4148680" y="0"/>
                <a:chExt cx="2212790" cy="737421"/>
              </a:xfrm>
            </p:grpSpPr>
            <p:sp>
              <p:nvSpPr>
                <p:cNvPr id="56" name="Rektangel 55">
                  <a:extLst>
                    <a:ext uri="{FF2B5EF4-FFF2-40B4-BE49-F238E27FC236}">
                      <a16:creationId xmlns:a16="http://schemas.microsoft.com/office/drawing/2014/main" id="{A4CDA3B7-CD00-8446-80F0-86ECF537BA64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7" name="Rektangel 56">
                  <a:extLst>
                    <a:ext uri="{FF2B5EF4-FFF2-40B4-BE49-F238E27FC236}">
                      <a16:creationId xmlns:a16="http://schemas.microsoft.com/office/drawing/2014/main" id="{4420CFA8-78A0-7345-95CD-22F8B81F28F2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E4D2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DA238D70-EF18-5B4E-9B15-5302D460E07A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AD879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8" name="Gruppe 27">
                <a:extLst>
                  <a:ext uri="{FF2B5EF4-FFF2-40B4-BE49-F238E27FC236}">
                    <a16:creationId xmlns:a16="http://schemas.microsoft.com/office/drawing/2014/main" id="{8FB34E40-D24B-3844-BEBA-FD2CE28D3FD9}"/>
                  </a:ext>
                </a:extLst>
              </p:cNvPr>
              <p:cNvGrpSpPr/>
              <p:nvPr userDrawn="1"/>
            </p:nvGrpSpPr>
            <p:grpSpPr>
              <a:xfrm flipV="1">
                <a:off x="12534137" y="3369933"/>
                <a:ext cx="1047111" cy="348954"/>
                <a:chOff x="4148680" y="0"/>
                <a:chExt cx="2212790" cy="737421"/>
              </a:xfrm>
            </p:grpSpPr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F983F0CE-A0B4-C74A-80ED-44ACD701FD1E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4" name="Rektangel 53">
                  <a:extLst>
                    <a:ext uri="{FF2B5EF4-FFF2-40B4-BE49-F238E27FC236}">
                      <a16:creationId xmlns:a16="http://schemas.microsoft.com/office/drawing/2014/main" id="{3B72D17B-3BA4-DE4D-980F-476E8659D59A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4F2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4721E74E-C2CE-0347-9B66-DB36DE3C6A46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D9CF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29" name="Gruppe 28">
                <a:extLst>
                  <a:ext uri="{FF2B5EF4-FFF2-40B4-BE49-F238E27FC236}">
                    <a16:creationId xmlns:a16="http://schemas.microsoft.com/office/drawing/2014/main" id="{58D0FB8B-B7B5-FD4D-9814-BDC4C4B1C227}"/>
                  </a:ext>
                </a:extLst>
              </p:cNvPr>
              <p:cNvGrpSpPr/>
              <p:nvPr userDrawn="1"/>
            </p:nvGrpSpPr>
            <p:grpSpPr>
              <a:xfrm flipV="1">
                <a:off x="12534137" y="3851352"/>
                <a:ext cx="1047111" cy="348954"/>
                <a:chOff x="4148680" y="0"/>
                <a:chExt cx="2212790" cy="737421"/>
              </a:xfrm>
            </p:grpSpPr>
            <p:sp>
              <p:nvSpPr>
                <p:cNvPr id="50" name="Rektangel 49">
                  <a:extLst>
                    <a:ext uri="{FF2B5EF4-FFF2-40B4-BE49-F238E27FC236}">
                      <a16:creationId xmlns:a16="http://schemas.microsoft.com/office/drawing/2014/main" id="{47F99F5D-5867-C74B-9347-D240E3189844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05AC42F3-EFD2-5D42-8240-4E51E9EF64C1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F6EFD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0F0A2118-E5CA-BB4B-A908-3B7F9AC4510D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E0C58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30" name="Gruppe 29">
                <a:extLst>
                  <a:ext uri="{FF2B5EF4-FFF2-40B4-BE49-F238E27FC236}">
                    <a16:creationId xmlns:a16="http://schemas.microsoft.com/office/drawing/2014/main" id="{CDFA8077-D411-9341-993F-FB5E9CBD1986}"/>
                  </a:ext>
                </a:extLst>
              </p:cNvPr>
              <p:cNvGrpSpPr/>
              <p:nvPr userDrawn="1"/>
            </p:nvGrpSpPr>
            <p:grpSpPr>
              <a:xfrm flipV="1">
                <a:off x="12534137" y="4332771"/>
                <a:ext cx="1047111" cy="348954"/>
                <a:chOff x="4148680" y="0"/>
                <a:chExt cx="2212790" cy="737421"/>
              </a:xfrm>
            </p:grpSpPr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25BD7F07-1245-2948-B139-EA1969F8C99D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8" name="Rektangel 47">
                  <a:extLst>
                    <a:ext uri="{FF2B5EF4-FFF2-40B4-BE49-F238E27FC236}">
                      <a16:creationId xmlns:a16="http://schemas.microsoft.com/office/drawing/2014/main" id="{70107D08-54FE-3548-ACEA-9BFD20831FA4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CAEBF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93AAB738-C4A7-0F43-ACD9-F959DB6FA0A9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7ABED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31" name="Gruppe 30">
                <a:extLst>
                  <a:ext uri="{FF2B5EF4-FFF2-40B4-BE49-F238E27FC236}">
                    <a16:creationId xmlns:a16="http://schemas.microsoft.com/office/drawing/2014/main" id="{777DEE40-E7A0-484F-ABDF-EABFCA2F42F0}"/>
                  </a:ext>
                </a:extLst>
              </p:cNvPr>
              <p:cNvGrpSpPr/>
              <p:nvPr userDrawn="1"/>
            </p:nvGrpSpPr>
            <p:grpSpPr>
              <a:xfrm flipV="1">
                <a:off x="12534137" y="4814190"/>
                <a:ext cx="1047111" cy="348954"/>
                <a:chOff x="4148680" y="0"/>
                <a:chExt cx="2212790" cy="737421"/>
              </a:xfrm>
            </p:grpSpPr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BC9A5CCF-CE59-E846-9880-9468432E23E0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0D22228A-2540-F345-A933-C1F3DF40021F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4DDE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943F1CD8-5422-FC4F-AC74-856C9DD4986E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8A9CC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32" name="Gruppe 31">
                <a:extLst>
                  <a:ext uri="{FF2B5EF4-FFF2-40B4-BE49-F238E27FC236}">
                    <a16:creationId xmlns:a16="http://schemas.microsoft.com/office/drawing/2014/main" id="{806AFAA7-1622-D34A-BE9B-D819899F87EC}"/>
                  </a:ext>
                </a:extLst>
              </p:cNvPr>
              <p:cNvGrpSpPr/>
              <p:nvPr userDrawn="1"/>
            </p:nvGrpSpPr>
            <p:grpSpPr>
              <a:xfrm flipV="1">
                <a:off x="12534137" y="5295609"/>
                <a:ext cx="1047111" cy="348954"/>
                <a:chOff x="4148680" y="0"/>
                <a:chExt cx="2212790" cy="737421"/>
              </a:xfrm>
            </p:grpSpPr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E61E00F0-0242-A64A-9B7F-6F3D237872E9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2" name="Rektangel 41">
                  <a:extLst>
                    <a:ext uri="{FF2B5EF4-FFF2-40B4-BE49-F238E27FC236}">
                      <a16:creationId xmlns:a16="http://schemas.microsoft.com/office/drawing/2014/main" id="{5B9809E8-13AF-564D-8CC3-E6B4AC3CDFCD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7EA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3" name="Rektangel 42">
                  <a:extLst>
                    <a:ext uri="{FF2B5EF4-FFF2-40B4-BE49-F238E27FC236}">
                      <a16:creationId xmlns:a16="http://schemas.microsoft.com/office/drawing/2014/main" id="{6E3B3F09-73BB-8940-8E95-BB20A8CD986B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90BC7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33" name="Gruppe 32">
                <a:extLst>
                  <a:ext uri="{FF2B5EF4-FFF2-40B4-BE49-F238E27FC236}">
                    <a16:creationId xmlns:a16="http://schemas.microsoft.com/office/drawing/2014/main" id="{1B5479C8-1CDC-2B4F-B2EA-AA92A86A8288}"/>
                  </a:ext>
                </a:extLst>
              </p:cNvPr>
              <p:cNvGrpSpPr/>
              <p:nvPr userDrawn="1"/>
            </p:nvGrpSpPr>
            <p:grpSpPr>
              <a:xfrm flipV="1">
                <a:off x="12534137" y="5777028"/>
                <a:ext cx="1047111" cy="348954"/>
                <a:chOff x="4148680" y="0"/>
                <a:chExt cx="2212790" cy="737421"/>
              </a:xfrm>
            </p:grpSpPr>
            <p:sp>
              <p:nvSpPr>
                <p:cNvPr id="38" name="Rektangel 37">
                  <a:extLst>
                    <a:ext uri="{FF2B5EF4-FFF2-40B4-BE49-F238E27FC236}">
                      <a16:creationId xmlns:a16="http://schemas.microsoft.com/office/drawing/2014/main" id="{5CFC3DDA-5642-6449-953D-1968F4A038E3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C602ABCE-3189-CF47-9A80-A2313CB81DE8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D2E1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0" name="Rektangel 39">
                  <a:extLst>
                    <a:ext uri="{FF2B5EF4-FFF2-40B4-BE49-F238E27FC236}">
                      <a16:creationId xmlns:a16="http://schemas.microsoft.com/office/drawing/2014/main" id="{B9455AB5-F9A8-4F4D-92CD-FC4AC749ED03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87A5A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  <p:grpSp>
            <p:nvGrpSpPr>
              <p:cNvPr id="34" name="Gruppe 33">
                <a:extLst>
                  <a:ext uri="{FF2B5EF4-FFF2-40B4-BE49-F238E27FC236}">
                    <a16:creationId xmlns:a16="http://schemas.microsoft.com/office/drawing/2014/main" id="{FACF47AD-83D9-7147-9F34-A33BF5DE9AD4}"/>
                  </a:ext>
                </a:extLst>
              </p:cNvPr>
              <p:cNvGrpSpPr/>
              <p:nvPr userDrawn="1"/>
            </p:nvGrpSpPr>
            <p:grpSpPr>
              <a:xfrm flipV="1">
                <a:off x="12534137" y="6258443"/>
                <a:ext cx="1047111" cy="348954"/>
                <a:chOff x="4148680" y="0"/>
                <a:chExt cx="2212790" cy="737421"/>
              </a:xfrm>
            </p:grpSpPr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22BFE035-1F4C-3041-8741-0C37DAFD4BF4}"/>
                    </a:ext>
                  </a:extLst>
                </p:cNvPr>
                <p:cNvSpPr/>
                <p:nvPr userDrawn="1"/>
              </p:nvSpPr>
              <p:spPr>
                <a:xfrm>
                  <a:off x="4148680" y="2"/>
                  <a:ext cx="737954" cy="737419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6" name="Rektangel 35">
                  <a:extLst>
                    <a:ext uri="{FF2B5EF4-FFF2-40B4-BE49-F238E27FC236}">
                      <a16:creationId xmlns:a16="http://schemas.microsoft.com/office/drawing/2014/main" id="{848D71CC-855C-2C49-BC4D-88DE7842022A}"/>
                    </a:ext>
                  </a:extLst>
                </p:cNvPr>
                <p:cNvSpPr/>
                <p:nvPr userDrawn="1"/>
              </p:nvSpPr>
              <p:spPr>
                <a:xfrm>
                  <a:off x="4886632" y="0"/>
                  <a:ext cx="737419" cy="737419"/>
                </a:xfrm>
                <a:prstGeom prst="rect">
                  <a:avLst/>
                </a:prstGeom>
                <a:solidFill>
                  <a:srgbClr val="EFEFE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7" name="Rektangel 36">
                  <a:extLst>
                    <a:ext uri="{FF2B5EF4-FFF2-40B4-BE49-F238E27FC236}">
                      <a16:creationId xmlns:a16="http://schemas.microsoft.com/office/drawing/2014/main" id="{BF84FCCC-2EBB-7746-930B-E3574EA77B5C}"/>
                    </a:ext>
                  </a:extLst>
                </p:cNvPr>
                <p:cNvSpPr/>
                <p:nvPr userDrawn="1"/>
              </p:nvSpPr>
              <p:spPr>
                <a:xfrm>
                  <a:off x="5624051" y="0"/>
                  <a:ext cx="737419" cy="737419"/>
                </a:xfrm>
                <a:prstGeom prst="rect">
                  <a:avLst/>
                </a:prstGeom>
                <a:solidFill>
                  <a:srgbClr val="CAC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DEAE140E-C6EF-4C4B-B3F8-4B2412D3983D}"/>
                </a:ext>
              </a:extLst>
            </p:cNvPr>
            <p:cNvSpPr txBox="1"/>
            <p:nvPr userDrawn="1"/>
          </p:nvSpPr>
          <p:spPr>
            <a:xfrm>
              <a:off x="12534136" y="1028351"/>
              <a:ext cx="11307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dirty="0"/>
                <a:t>Bakgrunn</a:t>
              </a: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3D83555C-8DDD-EC4B-AC70-83D548D856A9}"/>
                </a:ext>
              </a:extLst>
            </p:cNvPr>
            <p:cNvSpPr txBox="1"/>
            <p:nvPr userDrawn="1"/>
          </p:nvSpPr>
          <p:spPr>
            <a:xfrm>
              <a:off x="13645760" y="1028351"/>
              <a:ext cx="11307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dirty="0"/>
                <a:t>Lys bakgrunn</a:t>
              </a: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7B273161-A573-B941-B2FE-90438DC3E04B}"/>
                </a:ext>
              </a:extLst>
            </p:cNvPr>
            <p:cNvSpPr txBox="1"/>
            <p:nvPr userDrawn="1"/>
          </p:nvSpPr>
          <p:spPr>
            <a:xfrm>
              <a:off x="14784278" y="1028351"/>
              <a:ext cx="11307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dirty="0"/>
                <a:t>Mørk for grafikk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1591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lde og tekst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>
            <a:extLst>
              <a:ext uri="{FF2B5EF4-FFF2-40B4-BE49-F238E27FC236}">
                <a16:creationId xmlns:a16="http://schemas.microsoft.com/office/drawing/2014/main" id="{D1D516A7-3B58-4CD5-8012-CA5642E90686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ECFA64A3-43F2-4697-A478-023FB0989176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C8642ABE-5022-4E2E-82EF-BD83212AE7CB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BA01B841-D2B6-41C1-A865-1B0B143E3196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E25CD99C-76FC-4024-8DA5-CEAD6F22D0F7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2434" y="789848"/>
            <a:ext cx="4933494" cy="984885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23.01.2024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2">
            <a:extLst>
              <a:ext uri="{FF2B5EF4-FFF2-40B4-BE49-F238E27FC236}">
                <a16:creationId xmlns:a16="http://schemas.microsoft.com/office/drawing/2014/main" id="{AB5C2D7A-147B-477E-8CE2-42D9BF12AF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2312193"/>
            <a:ext cx="4933493" cy="3970585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2200"/>
              </a:spcBef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ECE26EE-79A1-4B79-91A1-D9AAA6496AA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52470" y="260604"/>
            <a:ext cx="5843530" cy="6336792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7A20A588-64AA-9149-B876-B245F5F3DA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82434" y="6362643"/>
            <a:ext cx="5069896" cy="170990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7081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>
            <a:extLst>
              <a:ext uri="{FF2B5EF4-FFF2-40B4-BE49-F238E27FC236}">
                <a16:creationId xmlns:a16="http://schemas.microsoft.com/office/drawing/2014/main" id="{44AAB05D-321F-0A42-B3A5-8A12C504B3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99341" y="1"/>
            <a:ext cx="6689571" cy="6857999"/>
          </a:xfrm>
          <a:custGeom>
            <a:avLst/>
            <a:gdLst>
              <a:gd name="connsiteX0" fmla="*/ 3216020 w 6869112"/>
              <a:gd name="connsiteY0" fmla="*/ 0 h 6857999"/>
              <a:gd name="connsiteX1" fmla="*/ 6869112 w 6869112"/>
              <a:gd name="connsiteY1" fmla="*/ 0 h 6857999"/>
              <a:gd name="connsiteX2" fmla="*/ 6869112 w 6869112"/>
              <a:gd name="connsiteY2" fmla="*/ 6857999 h 6857999"/>
              <a:gd name="connsiteX3" fmla="*/ 0 w 6869112"/>
              <a:gd name="connsiteY3" fmla="*/ 6857999 h 6857999"/>
              <a:gd name="connsiteX4" fmla="*/ 0 w 6869112"/>
              <a:gd name="connsiteY4" fmla="*/ 3216059 h 6857999"/>
              <a:gd name="connsiteX5" fmla="*/ 3050562 w 6869112"/>
              <a:gd name="connsiteY5" fmla="*/ 4184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9112" h="6857999">
                <a:moveTo>
                  <a:pt x="3216020" y="0"/>
                </a:moveTo>
                <a:lnTo>
                  <a:pt x="6869112" y="0"/>
                </a:lnTo>
                <a:lnTo>
                  <a:pt x="6869112" y="6857999"/>
                </a:lnTo>
                <a:lnTo>
                  <a:pt x="0" y="6857999"/>
                </a:lnTo>
                <a:lnTo>
                  <a:pt x="0" y="3216059"/>
                </a:lnTo>
                <a:cubicBezTo>
                  <a:pt x="0" y="1495384"/>
                  <a:pt x="1351293" y="90320"/>
                  <a:pt x="3050562" y="418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Sett inn bilde</a:t>
            </a:r>
          </a:p>
          <a:p>
            <a:endParaRPr lang="nb-NO" dirty="0"/>
          </a:p>
          <a:p>
            <a:r>
              <a:rPr lang="nb-NO" dirty="0"/>
              <a:t>v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495E06-E358-6907-1E18-04DAF183C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8" y="2838429"/>
            <a:ext cx="4544860" cy="23876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99DE6-A59E-A9DE-5F95-9EAE27AC7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808" y="5318104"/>
            <a:ext cx="4544860" cy="587918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4" name="Picture 3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ED050D19-FF7A-B490-66EB-888342B212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841" y="769462"/>
            <a:ext cx="2186397" cy="2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3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>
            <a:extLst>
              <a:ext uri="{FF2B5EF4-FFF2-40B4-BE49-F238E27FC236}">
                <a16:creationId xmlns:a16="http://schemas.microsoft.com/office/drawing/2014/main" id="{44AAB05D-321F-0A42-B3A5-8A12C504B3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99341" y="1"/>
            <a:ext cx="6689571" cy="6857999"/>
          </a:xfrm>
          <a:custGeom>
            <a:avLst/>
            <a:gdLst>
              <a:gd name="connsiteX0" fmla="*/ 3216020 w 6869112"/>
              <a:gd name="connsiteY0" fmla="*/ 0 h 6857999"/>
              <a:gd name="connsiteX1" fmla="*/ 6869112 w 6869112"/>
              <a:gd name="connsiteY1" fmla="*/ 0 h 6857999"/>
              <a:gd name="connsiteX2" fmla="*/ 6869112 w 6869112"/>
              <a:gd name="connsiteY2" fmla="*/ 6857999 h 6857999"/>
              <a:gd name="connsiteX3" fmla="*/ 0 w 6869112"/>
              <a:gd name="connsiteY3" fmla="*/ 6857999 h 6857999"/>
              <a:gd name="connsiteX4" fmla="*/ 0 w 6869112"/>
              <a:gd name="connsiteY4" fmla="*/ 3216059 h 6857999"/>
              <a:gd name="connsiteX5" fmla="*/ 3050562 w 6869112"/>
              <a:gd name="connsiteY5" fmla="*/ 4184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9112" h="6857999">
                <a:moveTo>
                  <a:pt x="3216020" y="0"/>
                </a:moveTo>
                <a:lnTo>
                  <a:pt x="6869112" y="0"/>
                </a:lnTo>
                <a:lnTo>
                  <a:pt x="6869112" y="6857999"/>
                </a:lnTo>
                <a:lnTo>
                  <a:pt x="0" y="6857999"/>
                </a:lnTo>
                <a:lnTo>
                  <a:pt x="0" y="3216059"/>
                </a:lnTo>
                <a:cubicBezTo>
                  <a:pt x="0" y="1495384"/>
                  <a:pt x="1351293" y="90320"/>
                  <a:pt x="3050562" y="418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Sett inn bilde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495E06-E358-6907-1E18-04DAF183C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8" y="2838429"/>
            <a:ext cx="4544860" cy="23876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99DE6-A59E-A9DE-5F95-9EAE27AC7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808" y="5318104"/>
            <a:ext cx="4544860" cy="587918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4" name="Picture 3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765262DD-4725-D289-156F-AAEA409F21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841" y="769462"/>
            <a:ext cx="2186397" cy="2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>
            <a:extLst>
              <a:ext uri="{FF2B5EF4-FFF2-40B4-BE49-F238E27FC236}">
                <a16:creationId xmlns:a16="http://schemas.microsoft.com/office/drawing/2014/main" id="{44AAB05D-321F-0A42-B3A5-8A12C504B3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99341" y="1"/>
            <a:ext cx="6689571" cy="6857999"/>
          </a:xfrm>
          <a:custGeom>
            <a:avLst/>
            <a:gdLst>
              <a:gd name="connsiteX0" fmla="*/ 3216020 w 6869112"/>
              <a:gd name="connsiteY0" fmla="*/ 0 h 6857999"/>
              <a:gd name="connsiteX1" fmla="*/ 6869112 w 6869112"/>
              <a:gd name="connsiteY1" fmla="*/ 0 h 6857999"/>
              <a:gd name="connsiteX2" fmla="*/ 6869112 w 6869112"/>
              <a:gd name="connsiteY2" fmla="*/ 6857999 h 6857999"/>
              <a:gd name="connsiteX3" fmla="*/ 0 w 6869112"/>
              <a:gd name="connsiteY3" fmla="*/ 6857999 h 6857999"/>
              <a:gd name="connsiteX4" fmla="*/ 0 w 6869112"/>
              <a:gd name="connsiteY4" fmla="*/ 3216059 h 6857999"/>
              <a:gd name="connsiteX5" fmla="*/ 3050562 w 6869112"/>
              <a:gd name="connsiteY5" fmla="*/ 4184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9112" h="6857999">
                <a:moveTo>
                  <a:pt x="3216020" y="0"/>
                </a:moveTo>
                <a:lnTo>
                  <a:pt x="6869112" y="0"/>
                </a:lnTo>
                <a:lnTo>
                  <a:pt x="6869112" y="6857999"/>
                </a:lnTo>
                <a:lnTo>
                  <a:pt x="0" y="6857999"/>
                </a:lnTo>
                <a:lnTo>
                  <a:pt x="0" y="3216059"/>
                </a:lnTo>
                <a:cubicBezTo>
                  <a:pt x="0" y="1495384"/>
                  <a:pt x="1351293" y="90320"/>
                  <a:pt x="3050562" y="418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Sett inn bilde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495E06-E358-6907-1E18-04DAF183C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8" y="2838429"/>
            <a:ext cx="4544860" cy="23876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99DE6-A59E-A9DE-5F95-9EAE27AC7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808" y="5318104"/>
            <a:ext cx="4544860" cy="587918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4" name="Picture 3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6956C48B-D71D-7F85-94D4-C19BE5ADDD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841" y="769462"/>
            <a:ext cx="2186397" cy="2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33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5005192" cy="13402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069E7C2-F330-A407-F4BF-CDAA8E8E5E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128838"/>
            <a:ext cx="5005388" cy="221769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Epilogue Medium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050"/>
            </a:lvl5pPr>
          </a:lstStyle>
          <a:p>
            <a:pPr lvl="0"/>
            <a:r>
              <a:rPr lang="en-US" dirty="0"/>
              <a:t>Longer paragraph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3FD842-5C24-B796-5D29-3EA4C683032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00750" y="614363"/>
            <a:ext cx="5348288" cy="552291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Picture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24663EB6-7601-8734-B3D1-D0E824280A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004" y="5304772"/>
            <a:ext cx="5005388" cy="708015"/>
          </a:xfrm>
        </p:spPr>
        <p:txBody>
          <a:bodyPr>
            <a:normAutofit/>
          </a:bodyPr>
          <a:lstStyle>
            <a:lvl1pPr marL="0" indent="0">
              <a:buNone/>
              <a:defRPr sz="1000" b="0" i="1">
                <a:solidFill>
                  <a:schemeClr val="accent2"/>
                </a:solidFill>
                <a:latin typeface="Epilogue Black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050"/>
            </a:lvl5pPr>
          </a:lstStyle>
          <a:p>
            <a:pPr lvl="0"/>
            <a:r>
              <a:rPr lang="en-US" dirty="0"/>
              <a:t>Information 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221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5005192" cy="13402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069E7C2-F330-A407-F4BF-CDAA8E8E5E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128838"/>
            <a:ext cx="5005388" cy="221769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Epilogue Medium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050"/>
            </a:lvl5pPr>
          </a:lstStyle>
          <a:p>
            <a:pPr lvl="0"/>
            <a:r>
              <a:rPr lang="en-US" dirty="0"/>
              <a:t>Longer paragraph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3FD842-5C24-B796-5D29-3EA4C683032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00750" y="614363"/>
            <a:ext cx="5348288" cy="552291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Picture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24663EB6-7601-8734-B3D1-D0E824280A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004" y="5304772"/>
            <a:ext cx="5005388" cy="708015"/>
          </a:xfrm>
        </p:spPr>
        <p:txBody>
          <a:bodyPr>
            <a:normAutofit/>
          </a:bodyPr>
          <a:lstStyle>
            <a:lvl1pPr marL="0" indent="0">
              <a:buNone/>
              <a:defRPr sz="1000" b="0" i="1">
                <a:solidFill>
                  <a:schemeClr val="accent2"/>
                </a:solidFill>
                <a:latin typeface="Epilogue Black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050"/>
            </a:lvl5pPr>
          </a:lstStyle>
          <a:p>
            <a:pPr lvl="0"/>
            <a:r>
              <a:rPr lang="en-US" dirty="0"/>
              <a:t>Information 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249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5005192" cy="1340285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069E7C2-F330-A407-F4BF-CDAA8E8E5E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128838"/>
            <a:ext cx="5005388" cy="221769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Epilogue Medium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050"/>
            </a:lvl5pPr>
          </a:lstStyle>
          <a:p>
            <a:pPr lvl="0"/>
            <a:r>
              <a:rPr lang="en-US" dirty="0"/>
              <a:t>Longer paragraph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3FD842-5C24-B796-5D29-3EA4C683032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00750" y="614363"/>
            <a:ext cx="5348288" cy="552291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Picture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24663EB6-7601-8734-B3D1-D0E824280A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004" y="5304772"/>
            <a:ext cx="5005388" cy="708015"/>
          </a:xfrm>
        </p:spPr>
        <p:txBody>
          <a:bodyPr>
            <a:normAutofit/>
          </a:bodyPr>
          <a:lstStyle>
            <a:lvl1pPr marL="0" indent="0">
              <a:buNone/>
              <a:defRPr sz="1000" b="0" i="1">
                <a:solidFill>
                  <a:schemeClr val="tx1"/>
                </a:solidFill>
                <a:latin typeface="Epilogue Black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050"/>
            </a:lvl5pPr>
          </a:lstStyle>
          <a:p>
            <a:pPr lvl="0"/>
            <a:r>
              <a:rPr lang="en-US" dirty="0"/>
              <a:t>Information 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226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17CA-84B2-F537-D79F-317E9194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75"/>
            <a:ext cx="5005192" cy="1340285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069E7C2-F330-A407-F4BF-CDAA8E8E5E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128838"/>
            <a:ext cx="5005388" cy="221769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Epilogue Medium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050"/>
            </a:lvl5pPr>
          </a:lstStyle>
          <a:p>
            <a:pPr lvl="0"/>
            <a:r>
              <a:rPr lang="en-US" dirty="0"/>
              <a:t>Longer </a:t>
            </a:r>
            <a:r>
              <a:rPr lang="en-US" dirty="0" err="1"/>
              <a:t>paragraphv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6C6E6C-7C17-642D-4994-426E383FF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200" y="6295755"/>
            <a:ext cx="1051748" cy="118254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3FD842-5C24-B796-5D29-3EA4C683032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00750" y="614363"/>
            <a:ext cx="5348288" cy="552291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Picture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24663EB6-7601-8734-B3D1-D0E824280A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004" y="5304772"/>
            <a:ext cx="5005388" cy="708015"/>
          </a:xfrm>
        </p:spPr>
        <p:txBody>
          <a:bodyPr>
            <a:normAutofit/>
          </a:bodyPr>
          <a:lstStyle>
            <a:lvl1pPr marL="0" indent="0">
              <a:buNone/>
              <a:defRPr sz="1000" b="0" i="1">
                <a:solidFill>
                  <a:schemeClr val="accent2"/>
                </a:solidFill>
                <a:latin typeface="Epilogue Black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050"/>
            </a:lvl5pPr>
          </a:lstStyle>
          <a:p>
            <a:pPr lvl="0"/>
            <a:r>
              <a:rPr lang="en-US" dirty="0"/>
              <a:t>Information 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042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FBF586-D913-8121-3F31-6F64A966E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99574-6505-0E12-ECB7-0F246CE88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5383B-ACED-97A1-8BAB-4C2C3AB29B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Epilogue Medium" pitchFamily="2" charset="77"/>
              </a:defRPr>
            </a:lvl1pPr>
          </a:lstStyle>
          <a:p>
            <a:fld id="{9A5232EE-5645-C442-93D0-10F5BB1A56BA}" type="datetimeFigureOut">
              <a:rPr lang="nb-NO" smtClean="0"/>
              <a:pPr/>
              <a:t>23.01.2024</a:t>
            </a:fld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8B474-7346-DC46-10C3-B7C72B8B2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80F77-5E20-7346-A10D-C174CEFD62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830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51" r:id="rId4"/>
    <p:sldLayoutId id="2147483652" r:id="rId5"/>
    <p:sldLayoutId id="2147483657" r:id="rId6"/>
    <p:sldLayoutId id="2147483654" r:id="rId7"/>
    <p:sldLayoutId id="2147483656" r:id="rId8"/>
    <p:sldLayoutId id="2147483655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>
          <a:solidFill>
            <a:schemeClr val="tx1"/>
          </a:solidFill>
          <a:latin typeface="Epilogue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Epilogue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Epilogue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Epilogue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Epilogue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Epilogue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7D4D616E-717A-F844-A566-647872289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nb-NO" dirty="0"/>
              <a:t>Status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B50E6988-0CE8-5A6C-6E8A-F8BF004984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Thomas Grønli 15/1-31/12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Direktefakturering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Digital infrastruktur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Endringer i prosjektgruppa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Arbeidsgruppe på drift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Evaluerer / justere</a:t>
            </a:r>
          </a:p>
        </p:txBody>
      </p:sp>
      <p:pic>
        <p:nvPicPr>
          <p:cNvPr id="11" name="Plassholder for bilde 10" descr="Et bilde som inneholder mønster, design&#10;&#10;Automatisk generert beskrivelse med middels konfidens">
            <a:extLst>
              <a:ext uri="{FF2B5EF4-FFF2-40B4-BE49-F238E27FC236}">
                <a16:creationId xmlns:a16="http://schemas.microsoft.com/office/drawing/2014/main" id="{6B74402B-85AC-1991-8E35-2F27380EA6E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7" b="1527"/>
          <a:stretch/>
        </p:blipFill>
        <p:spPr>
          <a:noFill/>
        </p:spPr>
      </p:pic>
    </p:spTree>
    <p:extLst>
      <p:ext uri="{BB962C8B-B14F-4D97-AF65-F5344CB8AC3E}">
        <p14:creationId xmlns:p14="http://schemas.microsoft.com/office/powerpoint/2010/main" val="179487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3E1A555E-4C03-63AC-C8E1-D91884366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 2024 i lys av 2023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B7B938B3-53DC-44C5-B67D-08F6947922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60575"/>
            <a:ext cx="10817646" cy="4076700"/>
          </a:xfrm>
        </p:spPr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effectLst/>
                <a:latin typeface="Aptos" panose="020B0004020202020204" pitchFamily="34" charset="0"/>
              </a:rPr>
              <a:t>2,69% flere folkebibliotek kjøpte fra Bibliotek24 i år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effectLst/>
                <a:latin typeface="Aptos" panose="020B0004020202020204" pitchFamily="34" charset="0"/>
              </a:rPr>
              <a:t>26,36% flere videregående skoler kjøpte fra Bibliotek24 i år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effectLst/>
                <a:latin typeface="Aptos" panose="020B0004020202020204" pitchFamily="34" charset="0"/>
              </a:rPr>
              <a:t>19,11% mer bespart i forhold til fjoråret </a:t>
            </a:r>
            <a:br>
              <a:rPr lang="nb-NO" sz="1800" b="0" i="0" dirty="0">
                <a:effectLst/>
                <a:latin typeface="Aptos" panose="020B0004020202020204" pitchFamily="34" charset="0"/>
              </a:rPr>
            </a:br>
            <a:r>
              <a:rPr lang="nb-NO" sz="1800" b="0" i="0" dirty="0">
                <a:effectLst/>
                <a:latin typeface="Aptos" panose="020B0004020202020204" pitchFamily="34" charset="0"/>
              </a:rPr>
              <a:t>(</a:t>
            </a:r>
            <a:r>
              <a:rPr lang="nb-NO" sz="1800" b="1" i="0" dirty="0">
                <a:effectLst/>
                <a:latin typeface="Aptos" panose="020B0004020202020204" pitchFamily="34" charset="0"/>
              </a:rPr>
              <a:t>totalt på to år 8.784.150,- + </a:t>
            </a:r>
            <a:r>
              <a:rPr lang="nb-NO" sz="1800" b="1" i="0" dirty="0" err="1">
                <a:effectLst/>
                <a:latin typeface="Aptos" panose="020B0004020202020204" pitchFamily="34" charset="0"/>
              </a:rPr>
              <a:t>PressReader</a:t>
            </a:r>
            <a:r>
              <a:rPr lang="nb-NO" sz="1800" b="1" i="0" dirty="0">
                <a:effectLst/>
                <a:latin typeface="Aptos" panose="020B0004020202020204" pitchFamily="34" charset="0"/>
              </a:rPr>
              <a:t> og ressursbruk i fylker/bibliotek</a:t>
            </a:r>
            <a:r>
              <a:rPr lang="nb-NO" sz="1800" b="0" i="0" dirty="0">
                <a:effectLst/>
                <a:latin typeface="Aptos" panose="020B0004020202020204" pitchFamily="34" charset="0"/>
              </a:rPr>
              <a:t>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nb-NO" sz="1800" b="0" i="0" dirty="0">
                <a:effectLst/>
                <a:latin typeface="Aptos" panose="020B0004020202020204" pitchFamily="34" charset="0"/>
              </a:rPr>
              <a:t>10,57% flere abonnement som løper gjennom Bibliotek24 i år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978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B983EC96-BD9A-E6BE-3E0D-F12DFC93C7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1546167"/>
              </p:ext>
            </p:extLst>
          </p:nvPr>
        </p:nvGraphicFramePr>
        <p:xfrm>
          <a:off x="0" y="0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7045">
                  <a:extLst>
                    <a:ext uri="{9D8B030D-6E8A-4147-A177-3AD203B41FA5}">
                      <a16:colId xmlns:a16="http://schemas.microsoft.com/office/drawing/2014/main" val="1476257995"/>
                    </a:ext>
                  </a:extLst>
                </a:gridCol>
                <a:gridCol w="1111818">
                  <a:extLst>
                    <a:ext uri="{9D8B030D-6E8A-4147-A177-3AD203B41FA5}">
                      <a16:colId xmlns:a16="http://schemas.microsoft.com/office/drawing/2014/main" val="4115378218"/>
                    </a:ext>
                  </a:extLst>
                </a:gridCol>
                <a:gridCol w="1111818">
                  <a:extLst>
                    <a:ext uri="{9D8B030D-6E8A-4147-A177-3AD203B41FA5}">
                      <a16:colId xmlns:a16="http://schemas.microsoft.com/office/drawing/2014/main" val="458532535"/>
                    </a:ext>
                  </a:extLst>
                </a:gridCol>
                <a:gridCol w="1389770">
                  <a:extLst>
                    <a:ext uri="{9D8B030D-6E8A-4147-A177-3AD203B41FA5}">
                      <a16:colId xmlns:a16="http://schemas.microsoft.com/office/drawing/2014/main" val="1477212580"/>
                    </a:ext>
                  </a:extLst>
                </a:gridCol>
                <a:gridCol w="1389770">
                  <a:extLst>
                    <a:ext uri="{9D8B030D-6E8A-4147-A177-3AD203B41FA5}">
                      <a16:colId xmlns:a16="http://schemas.microsoft.com/office/drawing/2014/main" val="3598547714"/>
                    </a:ext>
                  </a:extLst>
                </a:gridCol>
                <a:gridCol w="1400890">
                  <a:extLst>
                    <a:ext uri="{9D8B030D-6E8A-4147-A177-3AD203B41FA5}">
                      <a16:colId xmlns:a16="http://schemas.microsoft.com/office/drawing/2014/main" val="2027125278"/>
                    </a:ext>
                  </a:extLst>
                </a:gridCol>
                <a:gridCol w="1400890">
                  <a:extLst>
                    <a:ext uri="{9D8B030D-6E8A-4147-A177-3AD203B41FA5}">
                      <a16:colId xmlns:a16="http://schemas.microsoft.com/office/drawing/2014/main" val="390988361"/>
                    </a:ext>
                  </a:extLst>
                </a:gridCol>
              </a:tblGrid>
              <a:tr h="864075">
                <a:tc>
                  <a:txBody>
                    <a:bodyPr/>
                    <a:lstStyle/>
                    <a:p>
                      <a:r>
                        <a:rPr lang="nb-NO" dirty="0"/>
                        <a:t>Produkt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FOB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FOB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VGS </a:t>
                      </a:r>
                      <a:br>
                        <a:rPr lang="nb-NO" dirty="0"/>
                      </a:br>
                      <a:r>
                        <a:rPr lang="nb-NO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VGS </a:t>
                      </a:r>
                      <a:br>
                        <a:rPr lang="nb-NO" dirty="0"/>
                      </a:br>
                      <a:r>
                        <a:rPr lang="nb-NO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Totalt 2024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Totalt 2023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24713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err="1"/>
                        <a:t>Ancestry</a:t>
                      </a:r>
                      <a:r>
                        <a:rPr lang="nb-NO" dirty="0"/>
                        <a:t> Library Edition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406346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r>
                        <a:rPr lang="nb-NO" dirty="0" err="1"/>
                        <a:t>Cineast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N/A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114438"/>
                  </a:ext>
                </a:extLst>
              </a:tr>
              <a:tr h="588743">
                <a:tc>
                  <a:txBody>
                    <a:bodyPr/>
                    <a:lstStyle/>
                    <a:p>
                      <a:r>
                        <a:rPr lang="nb-NO" dirty="0"/>
                        <a:t>Complete Online </a:t>
                      </a:r>
                      <a:r>
                        <a:rPr lang="nb-NO" dirty="0" err="1"/>
                        <a:t>Package</a:t>
                      </a:r>
                      <a:r>
                        <a:rPr lang="nb-NO" dirty="0"/>
                        <a:t> (ny)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N/A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N/A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309484"/>
                  </a:ext>
                </a:extLst>
              </a:tr>
              <a:tr h="588743">
                <a:tc>
                  <a:txBody>
                    <a:bodyPr/>
                    <a:lstStyle/>
                    <a:p>
                      <a:r>
                        <a:rPr lang="nb-NO" dirty="0"/>
                        <a:t>Filmoteket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N/A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216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192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476256"/>
                  </a:ext>
                </a:extLst>
              </a:tr>
              <a:tr h="784470">
                <a:tc>
                  <a:txBody>
                    <a:bodyPr/>
                    <a:lstStyle/>
                    <a:p>
                      <a:r>
                        <a:rPr lang="nb-NO" dirty="0"/>
                        <a:t>Filmrommet u/Filmoteket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N/A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54763"/>
                  </a:ext>
                </a:extLst>
              </a:tr>
              <a:tr h="784470">
                <a:tc>
                  <a:txBody>
                    <a:bodyPr/>
                    <a:lstStyle/>
                    <a:p>
                      <a:r>
                        <a:rPr lang="nb-NO" dirty="0"/>
                        <a:t>Filmrommet m/Filmoteket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N/A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119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94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554598"/>
                  </a:ext>
                </a:extLst>
              </a:tr>
              <a:tr h="588743">
                <a:tc>
                  <a:txBody>
                    <a:bodyPr/>
                    <a:lstStyle/>
                    <a:p>
                      <a:r>
                        <a:rPr lang="nb-NO" dirty="0"/>
                        <a:t>Flipp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N/A*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141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133+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929725"/>
                  </a:ext>
                </a:extLst>
              </a:tr>
              <a:tr h="493757">
                <a:tc>
                  <a:txBody>
                    <a:bodyPr/>
                    <a:lstStyle/>
                    <a:p>
                      <a:r>
                        <a:rPr lang="nb-NO" dirty="0"/>
                        <a:t>Idunn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133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116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757834"/>
                  </a:ext>
                </a:extLst>
              </a:tr>
              <a:tr h="588743">
                <a:tc>
                  <a:txBody>
                    <a:bodyPr/>
                    <a:lstStyle/>
                    <a:p>
                      <a:r>
                        <a:rPr lang="nb-NO" dirty="0" err="1"/>
                        <a:t>PressReader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159+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382+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387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961843"/>
                  </a:ext>
                </a:extLst>
              </a:tr>
              <a:tr h="588743">
                <a:tc>
                  <a:txBody>
                    <a:bodyPr/>
                    <a:lstStyle/>
                    <a:p>
                      <a:r>
                        <a:rPr lang="nb-NO" dirty="0" err="1"/>
                        <a:t>uTalk</a:t>
                      </a:r>
                      <a:r>
                        <a:rPr lang="nb-NO" dirty="0"/>
                        <a:t> (ny)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N/A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N/A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276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38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3D-svart spørsmåls tegn med ett gult spørsmåls tegn">
            <a:extLst>
              <a:ext uri="{FF2B5EF4-FFF2-40B4-BE49-F238E27FC236}">
                <a16:creationId xmlns:a16="http://schemas.microsoft.com/office/drawing/2014/main" id="{CCCB1EA2-3FBC-55BD-CEA8-49DB2C1325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375" r="21022" b="1"/>
          <a:stretch/>
        </p:blipFill>
        <p:spPr>
          <a:xfrm>
            <a:off x="5699341" y="1"/>
            <a:ext cx="6689571" cy="6857999"/>
          </a:xfrm>
          <a:custGeom>
            <a:avLst/>
            <a:gdLst>
              <a:gd name="connsiteX0" fmla="*/ 3216020 w 6869112"/>
              <a:gd name="connsiteY0" fmla="*/ 0 h 6857999"/>
              <a:gd name="connsiteX1" fmla="*/ 6869112 w 6869112"/>
              <a:gd name="connsiteY1" fmla="*/ 0 h 6857999"/>
              <a:gd name="connsiteX2" fmla="*/ 6869112 w 6869112"/>
              <a:gd name="connsiteY2" fmla="*/ 6857999 h 6857999"/>
              <a:gd name="connsiteX3" fmla="*/ 0 w 6869112"/>
              <a:gd name="connsiteY3" fmla="*/ 6857999 h 6857999"/>
              <a:gd name="connsiteX4" fmla="*/ 0 w 6869112"/>
              <a:gd name="connsiteY4" fmla="*/ 3216059 h 6857999"/>
              <a:gd name="connsiteX5" fmla="*/ 3050562 w 6869112"/>
              <a:gd name="connsiteY5" fmla="*/ 4184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9112" h="6857999">
                <a:moveTo>
                  <a:pt x="3216020" y="0"/>
                </a:moveTo>
                <a:lnTo>
                  <a:pt x="6869112" y="0"/>
                </a:lnTo>
                <a:lnTo>
                  <a:pt x="6869112" y="6857999"/>
                </a:lnTo>
                <a:lnTo>
                  <a:pt x="0" y="6857999"/>
                </a:lnTo>
                <a:lnTo>
                  <a:pt x="0" y="3216059"/>
                </a:lnTo>
                <a:cubicBezTo>
                  <a:pt x="0" y="1495384"/>
                  <a:pt x="1351293" y="90320"/>
                  <a:pt x="3050562" y="4184"/>
                </a:cubicBezTo>
                <a:close/>
              </a:path>
            </a:pathLst>
          </a:custGeom>
          <a:noFill/>
        </p:spPr>
      </p:pic>
      <p:sp>
        <p:nvSpPr>
          <p:cNvPr id="5" name="Tittel 4">
            <a:extLst>
              <a:ext uri="{FF2B5EF4-FFF2-40B4-BE49-F238E27FC236}">
                <a16:creationId xmlns:a16="http://schemas.microsoft.com/office/drawing/2014/main" id="{E6BB9245-E831-3031-1FF9-4630A3DF6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8" y="2838429"/>
            <a:ext cx="4544860" cy="2387600"/>
          </a:xfrm>
        </p:spPr>
        <p:txBody>
          <a:bodyPr anchor="b">
            <a:normAutofit/>
          </a:bodyPr>
          <a:lstStyle/>
          <a:p>
            <a:r>
              <a:rPr lang="nb-NO" dirty="0"/>
              <a:t>Spørsmål?</a:t>
            </a:r>
          </a:p>
        </p:txBody>
      </p:sp>
    </p:spTree>
    <p:extLst>
      <p:ext uri="{BB962C8B-B14F-4D97-AF65-F5344CB8AC3E}">
        <p14:creationId xmlns:p14="http://schemas.microsoft.com/office/powerpoint/2010/main" val="279400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ibliotek24">
      <a:dk1>
        <a:srgbClr val="000000"/>
      </a:dk1>
      <a:lt1>
        <a:srgbClr val="FEFAF4"/>
      </a:lt1>
      <a:dk2>
        <a:srgbClr val="468686"/>
      </a:dk2>
      <a:lt2>
        <a:srgbClr val="FDF0DB"/>
      </a:lt2>
      <a:accent1>
        <a:srgbClr val="468686"/>
      </a:accent1>
      <a:accent2>
        <a:srgbClr val="FD9100"/>
      </a:accent2>
      <a:accent3>
        <a:srgbClr val="6256A8"/>
      </a:accent3>
      <a:accent4>
        <a:srgbClr val="FDF0DB"/>
      </a:accent4>
      <a:accent5>
        <a:srgbClr val="FEFAF4"/>
      </a:accent5>
      <a:accent6>
        <a:srgbClr val="F0B376"/>
      </a:accent6>
      <a:hlink>
        <a:srgbClr val="FD9100"/>
      </a:hlink>
      <a:folHlink>
        <a:srgbClr val="FDF0D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24_PPT_V01" id="{F2D6BDBB-AE4C-FB45-94C4-186977E37214}" vid="{26A84F75-6744-3244-BB9A-1469C2974BF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209f25c-8c04-4461-b230-68ff6c704cff">
      <Terms xmlns="http://schemas.microsoft.com/office/infopath/2007/PartnerControls"/>
    </lcf76f155ced4ddcb4097134ff3c332f>
    <TaxCatchAll xmlns="e54642b5-54f2-4453-9d98-98a5a7a5781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9185796287AE4DB654730582FEF2A9" ma:contentTypeVersion="14" ma:contentTypeDescription="Opprett et nytt dokument." ma:contentTypeScope="" ma:versionID="dd6081e239ba1d823a46ee4361a503aa">
  <xsd:schema xmlns:xsd="http://www.w3.org/2001/XMLSchema" xmlns:xs="http://www.w3.org/2001/XMLSchema" xmlns:p="http://schemas.microsoft.com/office/2006/metadata/properties" xmlns:ns2="2209f25c-8c04-4461-b230-68ff6c704cff" xmlns:ns3="e54642b5-54f2-4453-9d98-98a5a7a57812" targetNamespace="http://schemas.microsoft.com/office/2006/metadata/properties" ma:root="true" ma:fieldsID="31689c137d4f2a10652608629861e2b6" ns2:_="" ns3:_="">
    <xsd:import namespace="2209f25c-8c04-4461-b230-68ff6c704cff"/>
    <xsd:import namespace="e54642b5-54f2-4453-9d98-98a5a7a578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09f25c-8c04-4461-b230-68ff6c704c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demerkelapper" ma:readOnly="false" ma:fieldId="{5cf76f15-5ced-4ddc-b409-7134ff3c332f}" ma:taxonomyMulti="true" ma:sspId="77bb5f2b-d4a0-4b54-bd97-63e1ab2bf3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4642b5-54f2-4453-9d98-98a5a7a578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e1dfd864-cff4-4c09-a557-ce86b7ed59ac}" ma:internalName="TaxCatchAll" ma:showField="CatchAllData" ma:web="e54642b5-54f2-4453-9d98-98a5a7a578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CE2808-1A73-4897-929C-89E170B004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6691F5-FF64-4054-B827-87625DF29AA8}">
  <ds:schemaRefs>
    <ds:schemaRef ds:uri="http://purl.org/dc/dcmitype/"/>
    <ds:schemaRef ds:uri="http://www.w3.org/XML/1998/namespace"/>
    <ds:schemaRef ds:uri="80b881cf-1000-443d-8f70-ef8c694a21cf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01fced09-7f81-4cfe-baea-02aeb7a91f9b"/>
  </ds:schemaRefs>
</ds:datastoreItem>
</file>

<file path=customXml/itemProps3.xml><?xml version="1.0" encoding="utf-8"?>
<ds:datastoreItem xmlns:ds="http://schemas.openxmlformats.org/officeDocument/2006/customXml" ds:itemID="{A4DE055C-1BE3-4FF2-AD76-06F38E62D13C}"/>
</file>

<file path=docMetadata/LabelInfo.xml><?xml version="1.0" encoding="utf-8"?>
<clbl:labelList xmlns:clbl="http://schemas.microsoft.com/office/2020/mipLabelMetadata">
  <clbl:label id="{08f3813c-9f29-482f-9aec-16ef7cbf477a}" enabled="0" method="" siteId="{08f3813c-9f29-482f-9aec-16ef7cbf477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B24_PPT_V01</Template>
  <TotalTime>12227</TotalTime>
  <Words>217</Words>
  <Application>Microsoft Office PowerPoint</Application>
  <PresentationFormat>Widescreen</PresentationFormat>
  <Paragraphs>92</Paragraphs>
  <Slides>4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1" baseType="lpstr">
      <vt:lpstr>Aptos</vt:lpstr>
      <vt:lpstr>Arial</vt:lpstr>
      <vt:lpstr>Calibri</vt:lpstr>
      <vt:lpstr>Epilogue Black</vt:lpstr>
      <vt:lpstr>Epilogue Medium</vt:lpstr>
      <vt:lpstr>Wingdings</vt:lpstr>
      <vt:lpstr>Office-tema</vt:lpstr>
      <vt:lpstr>Status</vt:lpstr>
      <vt:lpstr>Status 2024 i lys av 2023</vt:lpstr>
      <vt:lpstr>PowerPoint-presentasjon</vt:lpstr>
      <vt:lpstr>Spørsmål?</vt:lpstr>
    </vt:vector>
  </TitlesOfParts>
  <Company>Vestfold og Telemark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Digitalt innhold – sterkere sammen!</dc:title>
  <dc:creator>Trygve Kikut</dc:creator>
  <cp:lastModifiedBy>Trygve Kikut</cp:lastModifiedBy>
  <cp:revision>48</cp:revision>
  <dcterms:created xsi:type="dcterms:W3CDTF">2023-02-20T10:57:20Z</dcterms:created>
  <dcterms:modified xsi:type="dcterms:W3CDTF">2024-01-23T12:31:12Z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0x0101005B9185796287AE4DB654730582FEF2A9</vt:lpwstr>
  </property>
  <property fmtid="{D5CDD505-2E9C-101B-9397-08002B2CF9AE}" pid="3" name="MediaServiceImageTags">
    <vt:lpwstr/>
  </property>
  <property fmtid="{D5CDD505-2E9C-101B-9397-08002B2CF9AE}" pid="4" name="_ExtendedDescription">
    <vt:lpwstr/>
  </property>
</Properties>
</file>