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4.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5.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6.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7.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57" r:id="rId7"/>
    <p:sldId id="261" r:id="rId8"/>
    <p:sldId id="258" r:id="rId9"/>
    <p:sldId id="260" r:id="rId10"/>
    <p:sldId id="262" r:id="rId11"/>
    <p:sldId id="272" r:id="rId12"/>
    <p:sldId id="264" r:id="rId13"/>
    <p:sldId id="263" r:id="rId14"/>
    <p:sldId id="274" r:id="rId15"/>
    <p:sldId id="266" r:id="rId16"/>
    <p:sldId id="273" r:id="rId17"/>
    <p:sldId id="268" r:id="rId18"/>
    <p:sldId id="269" r:id="rId19"/>
    <p:sldId id="283" r:id="rId20"/>
    <p:sldId id="275" r:id="rId21"/>
    <p:sldId id="282" r:id="rId22"/>
    <p:sldId id="278" r:id="rId23"/>
    <p:sldId id="280" r:id="rId24"/>
    <p:sldId id="281" r:id="rId25"/>
    <p:sldId id="279" r:id="rId26"/>
    <p:sldId id="277" r:id="rId27"/>
    <p:sldId id="276" r:id="rId28"/>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grid Ericson" initials="IE" lastIdx="1" clrIdx="0">
    <p:extLst>
      <p:ext uri="{19B8F6BF-5375-455C-9EA6-DF929625EA0E}">
        <p15:presenceInfo xmlns:p15="http://schemas.microsoft.com/office/powerpoint/2012/main" userId="S::ingeri@trondelagfylke.no::29651c5c-bdbd-41f5-9fa5-569be16b6e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grid Ericson" userId="29651c5c-bdbd-41f5-9fa5-569be16b6eaa" providerId="ADAL" clId="{EFD921FD-37A1-4910-9CB8-A8981859B5D6}"/>
    <pc:docChg chg="undo custSel addSld delSld modSld sldOrd">
      <pc:chgData name="Ingrid Ericson" userId="29651c5c-bdbd-41f5-9fa5-569be16b6eaa" providerId="ADAL" clId="{EFD921FD-37A1-4910-9CB8-A8981859B5D6}" dt="2022-02-17T14:51:43.830" v="1699" actId="14100"/>
      <pc:docMkLst>
        <pc:docMk/>
      </pc:docMkLst>
      <pc:sldChg chg="addSp modSp mod">
        <pc:chgData name="Ingrid Ericson" userId="29651c5c-bdbd-41f5-9fa5-569be16b6eaa" providerId="ADAL" clId="{EFD921FD-37A1-4910-9CB8-A8981859B5D6}" dt="2022-02-09T23:41:49.198" v="1162"/>
        <pc:sldMkLst>
          <pc:docMk/>
          <pc:sldMk cId="1505074426" sldId="256"/>
        </pc:sldMkLst>
        <pc:spChg chg="mod">
          <ac:chgData name="Ingrid Ericson" userId="29651c5c-bdbd-41f5-9fa5-569be16b6eaa" providerId="ADAL" clId="{EFD921FD-37A1-4910-9CB8-A8981859B5D6}" dt="2022-02-09T23:41:49.198" v="1162"/>
          <ac:spMkLst>
            <pc:docMk/>
            <pc:sldMk cId="1505074426" sldId="256"/>
            <ac:spMk id="2" creationId="{6B4BB893-8834-4092-88E4-BB0D92A75D7B}"/>
          </ac:spMkLst>
        </pc:spChg>
        <pc:spChg chg="add mod">
          <ac:chgData name="Ingrid Ericson" userId="29651c5c-bdbd-41f5-9fa5-569be16b6eaa" providerId="ADAL" clId="{EFD921FD-37A1-4910-9CB8-A8981859B5D6}" dt="2022-02-09T23:41:20.034" v="1159" actId="14100"/>
          <ac:spMkLst>
            <pc:docMk/>
            <pc:sldMk cId="1505074426" sldId="256"/>
            <ac:spMk id="4" creationId="{E922FDE1-F076-49EA-8A8A-6749EED87066}"/>
          </ac:spMkLst>
        </pc:spChg>
      </pc:sldChg>
      <pc:sldChg chg="modSp">
        <pc:chgData name="Ingrid Ericson" userId="29651c5c-bdbd-41f5-9fa5-569be16b6eaa" providerId="ADAL" clId="{EFD921FD-37A1-4910-9CB8-A8981859B5D6}" dt="2022-02-09T07:56:08.604" v="204" actId="255"/>
        <pc:sldMkLst>
          <pc:docMk/>
          <pc:sldMk cId="3274983240" sldId="257"/>
        </pc:sldMkLst>
        <pc:graphicFrameChg chg="mod">
          <ac:chgData name="Ingrid Ericson" userId="29651c5c-bdbd-41f5-9fa5-569be16b6eaa" providerId="ADAL" clId="{EFD921FD-37A1-4910-9CB8-A8981859B5D6}" dt="2022-02-09T07:56:08.604" v="204" actId="255"/>
          <ac:graphicFrameMkLst>
            <pc:docMk/>
            <pc:sldMk cId="3274983240" sldId="257"/>
            <ac:graphicFrameMk id="4" creationId="{27A6E7FA-90D1-4641-B13F-00DC7F2E0DAB}"/>
          </ac:graphicFrameMkLst>
        </pc:graphicFrameChg>
      </pc:sldChg>
      <pc:sldChg chg="addSp delSp modSp mod">
        <pc:chgData name="Ingrid Ericson" userId="29651c5c-bdbd-41f5-9fa5-569be16b6eaa" providerId="ADAL" clId="{EFD921FD-37A1-4910-9CB8-A8981859B5D6}" dt="2022-02-10T11:37:14.881" v="1441" actId="20577"/>
        <pc:sldMkLst>
          <pc:docMk/>
          <pc:sldMk cId="3586402556" sldId="258"/>
        </pc:sldMkLst>
        <pc:spChg chg="add del mod">
          <ac:chgData name="Ingrid Ericson" userId="29651c5c-bdbd-41f5-9fa5-569be16b6eaa" providerId="ADAL" clId="{EFD921FD-37A1-4910-9CB8-A8981859B5D6}" dt="2022-02-10T11:33:15.871" v="1412"/>
          <ac:spMkLst>
            <pc:docMk/>
            <pc:sldMk cId="3586402556" sldId="258"/>
            <ac:spMk id="3" creationId="{5D95039C-FB91-42FC-97E7-8FBA5BAE5351}"/>
          </ac:spMkLst>
        </pc:spChg>
        <pc:spChg chg="add mod">
          <ac:chgData name="Ingrid Ericson" userId="29651c5c-bdbd-41f5-9fa5-569be16b6eaa" providerId="ADAL" clId="{EFD921FD-37A1-4910-9CB8-A8981859B5D6}" dt="2022-02-10T11:34:43.055" v="1428" actId="20577"/>
          <ac:spMkLst>
            <pc:docMk/>
            <pc:sldMk cId="3586402556" sldId="258"/>
            <ac:spMk id="6" creationId="{99E840B8-772A-40A9-9070-DA1470A990AF}"/>
          </ac:spMkLst>
        </pc:spChg>
        <pc:spChg chg="add mod">
          <ac:chgData name="Ingrid Ericson" userId="29651c5c-bdbd-41f5-9fa5-569be16b6eaa" providerId="ADAL" clId="{EFD921FD-37A1-4910-9CB8-A8981859B5D6}" dt="2022-02-10T11:37:14.881" v="1441" actId="20577"/>
          <ac:spMkLst>
            <pc:docMk/>
            <pc:sldMk cId="3586402556" sldId="258"/>
            <ac:spMk id="33" creationId="{2BF4CA37-5C08-4319-8802-7C6F3DA9CD35}"/>
          </ac:spMkLst>
        </pc:spChg>
        <pc:graphicFrameChg chg="mod">
          <ac:chgData name="Ingrid Ericson" userId="29651c5c-bdbd-41f5-9fa5-569be16b6eaa" providerId="ADAL" clId="{EFD921FD-37A1-4910-9CB8-A8981859B5D6}" dt="2022-02-10T11:36:53.154" v="1435"/>
          <ac:graphicFrameMkLst>
            <pc:docMk/>
            <pc:sldMk cId="3586402556" sldId="258"/>
            <ac:graphicFrameMk id="4" creationId="{A86211DB-D122-4164-B83A-DB35A266EDA9}"/>
          </ac:graphicFrameMkLst>
        </pc:graphicFrameChg>
      </pc:sldChg>
      <pc:sldChg chg="delSp modSp mod">
        <pc:chgData name="Ingrid Ericson" userId="29651c5c-bdbd-41f5-9fa5-569be16b6eaa" providerId="ADAL" clId="{EFD921FD-37A1-4910-9CB8-A8981859B5D6}" dt="2022-02-17T14:34:00.008" v="1554" actId="20577"/>
        <pc:sldMkLst>
          <pc:docMk/>
          <pc:sldMk cId="3655571500" sldId="259"/>
        </pc:sldMkLst>
        <pc:spChg chg="del mod">
          <ac:chgData name="Ingrid Ericson" userId="29651c5c-bdbd-41f5-9fa5-569be16b6eaa" providerId="ADAL" clId="{EFD921FD-37A1-4910-9CB8-A8981859B5D6}" dt="2022-02-09T23:39:38.524" v="1051" actId="478"/>
          <ac:spMkLst>
            <pc:docMk/>
            <pc:sldMk cId="3655571500" sldId="259"/>
            <ac:spMk id="2" creationId="{09247FA2-F3BE-4805-8731-9D91A3B76BB5}"/>
          </ac:spMkLst>
        </pc:spChg>
        <pc:spChg chg="mod">
          <ac:chgData name="Ingrid Ericson" userId="29651c5c-bdbd-41f5-9fa5-569be16b6eaa" providerId="ADAL" clId="{EFD921FD-37A1-4910-9CB8-A8981859B5D6}" dt="2022-02-17T14:34:00.008" v="1554" actId="20577"/>
          <ac:spMkLst>
            <pc:docMk/>
            <pc:sldMk cId="3655571500" sldId="259"/>
            <ac:spMk id="3" creationId="{7395CB82-61AC-4E5D-9F40-3B53A9BB7B00}"/>
          </ac:spMkLst>
        </pc:spChg>
      </pc:sldChg>
      <pc:sldChg chg="modSp mod">
        <pc:chgData name="Ingrid Ericson" userId="29651c5c-bdbd-41f5-9fa5-569be16b6eaa" providerId="ADAL" clId="{EFD921FD-37A1-4910-9CB8-A8981859B5D6}" dt="2022-02-09T23:42:16.172" v="1163" actId="6549"/>
        <pc:sldMkLst>
          <pc:docMk/>
          <pc:sldMk cId="2079351531" sldId="261"/>
        </pc:sldMkLst>
        <pc:spChg chg="mod">
          <ac:chgData name="Ingrid Ericson" userId="29651c5c-bdbd-41f5-9fa5-569be16b6eaa" providerId="ADAL" clId="{EFD921FD-37A1-4910-9CB8-A8981859B5D6}" dt="2022-02-09T23:42:16.172" v="1163" actId="6549"/>
          <ac:spMkLst>
            <pc:docMk/>
            <pc:sldMk cId="2079351531" sldId="261"/>
            <ac:spMk id="5" creationId="{6E8E877A-28D0-4D1A-9639-77F7540F0F13}"/>
          </ac:spMkLst>
        </pc:spChg>
      </pc:sldChg>
      <pc:sldChg chg="addSp modSp mod">
        <pc:chgData name="Ingrid Ericson" userId="29651c5c-bdbd-41f5-9fa5-569be16b6eaa" providerId="ADAL" clId="{EFD921FD-37A1-4910-9CB8-A8981859B5D6}" dt="2022-02-10T11:38:46.072" v="1452" actId="1076"/>
        <pc:sldMkLst>
          <pc:docMk/>
          <pc:sldMk cId="773107513" sldId="262"/>
        </pc:sldMkLst>
        <pc:spChg chg="add mod">
          <ac:chgData name="Ingrid Ericson" userId="29651c5c-bdbd-41f5-9fa5-569be16b6eaa" providerId="ADAL" clId="{EFD921FD-37A1-4910-9CB8-A8981859B5D6}" dt="2022-02-10T11:37:44.856" v="1448" actId="20577"/>
          <ac:spMkLst>
            <pc:docMk/>
            <pc:sldMk cId="773107513" sldId="262"/>
            <ac:spMk id="33" creationId="{098F3F18-25E4-48B6-BA40-B4F9357637B1}"/>
          </ac:spMkLst>
        </pc:spChg>
        <pc:graphicFrameChg chg="mod">
          <ac:chgData name="Ingrid Ericson" userId="29651c5c-bdbd-41f5-9fa5-569be16b6eaa" providerId="ADAL" clId="{EFD921FD-37A1-4910-9CB8-A8981859B5D6}" dt="2022-02-10T11:38:46.072" v="1452" actId="1076"/>
          <ac:graphicFrameMkLst>
            <pc:docMk/>
            <pc:sldMk cId="773107513" sldId="262"/>
            <ac:graphicFrameMk id="4" creationId="{BAEB6137-4317-432D-AA49-80797560813F}"/>
          </ac:graphicFrameMkLst>
        </pc:graphicFrameChg>
      </pc:sldChg>
      <pc:sldChg chg="addSp delSp modSp new mod setBg">
        <pc:chgData name="Ingrid Ericson" userId="29651c5c-bdbd-41f5-9fa5-569be16b6eaa" providerId="ADAL" clId="{EFD921FD-37A1-4910-9CB8-A8981859B5D6}" dt="2022-02-17T14:41:04.601" v="1673" actId="20577"/>
        <pc:sldMkLst>
          <pc:docMk/>
          <pc:sldMk cId="944505822" sldId="263"/>
        </pc:sldMkLst>
        <pc:spChg chg="mod">
          <ac:chgData name="Ingrid Ericson" userId="29651c5c-bdbd-41f5-9fa5-569be16b6eaa" providerId="ADAL" clId="{EFD921FD-37A1-4910-9CB8-A8981859B5D6}" dt="2022-02-08T22:57:13.602" v="30" actId="26606"/>
          <ac:spMkLst>
            <pc:docMk/>
            <pc:sldMk cId="944505822" sldId="263"/>
            <ac:spMk id="2" creationId="{BFC6AAFC-701D-4B80-AE22-F2FF87CE86AF}"/>
          </ac:spMkLst>
        </pc:spChg>
        <pc:spChg chg="add mod">
          <ac:chgData name="Ingrid Ericson" userId="29651c5c-bdbd-41f5-9fa5-569be16b6eaa" providerId="ADAL" clId="{EFD921FD-37A1-4910-9CB8-A8981859B5D6}" dt="2022-02-17T14:35:30.837" v="1562" actId="14100"/>
          <ac:spMkLst>
            <pc:docMk/>
            <pc:sldMk cId="944505822" sldId="263"/>
            <ac:spMk id="3" creationId="{5F980667-0749-4CC1-B46A-9A2803FABD4B}"/>
          </ac:spMkLst>
        </pc:spChg>
        <pc:spChg chg="del">
          <ac:chgData name="Ingrid Ericson" userId="29651c5c-bdbd-41f5-9fa5-569be16b6eaa" providerId="ADAL" clId="{EFD921FD-37A1-4910-9CB8-A8981859B5D6}" dt="2022-02-08T22:56:53.286" v="29"/>
          <ac:spMkLst>
            <pc:docMk/>
            <pc:sldMk cId="944505822" sldId="263"/>
            <ac:spMk id="3" creationId="{7AD54FD2-A543-43F3-B606-16583AFB0A69}"/>
          </ac:spMkLst>
        </pc:spChg>
        <pc:spChg chg="add del mod">
          <ac:chgData name="Ingrid Ericson" userId="29651c5c-bdbd-41f5-9fa5-569be16b6eaa" providerId="ADAL" clId="{EFD921FD-37A1-4910-9CB8-A8981859B5D6}" dt="2022-02-17T14:35:54.927" v="1570" actId="478"/>
          <ac:spMkLst>
            <pc:docMk/>
            <pc:sldMk cId="944505822" sldId="263"/>
            <ac:spMk id="5" creationId="{30C62BEA-F29E-4D8A-B365-2B67E1F0F53A}"/>
          </ac:spMkLst>
        </pc:spChg>
        <pc:spChg chg="add">
          <ac:chgData name="Ingrid Ericson" userId="29651c5c-bdbd-41f5-9fa5-569be16b6eaa" providerId="ADAL" clId="{EFD921FD-37A1-4910-9CB8-A8981859B5D6}" dt="2022-02-08T22:57:13.602" v="30" actId="26606"/>
          <ac:spMkLst>
            <pc:docMk/>
            <pc:sldMk cId="944505822" sldId="263"/>
            <ac:spMk id="9" creationId="{982413CC-69E6-4BDA-A88D-E4EF8F95B27D}"/>
          </ac:spMkLst>
        </pc:spChg>
        <pc:spChg chg="add mod">
          <ac:chgData name="Ingrid Ericson" userId="29651c5c-bdbd-41f5-9fa5-569be16b6eaa" providerId="ADAL" clId="{EFD921FD-37A1-4910-9CB8-A8981859B5D6}" dt="2022-02-17T14:41:04.601" v="1673" actId="20577"/>
          <ac:spMkLst>
            <pc:docMk/>
            <pc:sldMk cId="944505822" sldId="263"/>
            <ac:spMk id="34" creationId="{F45EA6F4-B208-488F-B7B9-D0939FBD0D92}"/>
          </ac:spMkLst>
        </pc:spChg>
        <pc:spChg chg="add mod">
          <ac:chgData name="Ingrid Ericson" userId="29651c5c-bdbd-41f5-9fa5-569be16b6eaa" providerId="ADAL" clId="{EFD921FD-37A1-4910-9CB8-A8981859B5D6}" dt="2022-02-17T14:40:57.675" v="1669" actId="20577"/>
          <ac:spMkLst>
            <pc:docMk/>
            <pc:sldMk cId="944505822" sldId="263"/>
            <ac:spMk id="35" creationId="{AB0DBB17-8611-4B9B-8AAA-A7AC91533598}"/>
          </ac:spMkLst>
        </pc:spChg>
        <pc:spChg chg="add mod">
          <ac:chgData name="Ingrid Ericson" userId="29651c5c-bdbd-41f5-9fa5-569be16b6eaa" providerId="ADAL" clId="{EFD921FD-37A1-4910-9CB8-A8981859B5D6}" dt="2022-02-17T14:40:25.052" v="1661" actId="20577"/>
          <ac:spMkLst>
            <pc:docMk/>
            <pc:sldMk cId="944505822" sldId="263"/>
            <ac:spMk id="36" creationId="{BB67DFAC-851B-4789-95FB-D92B32B30F0F}"/>
          </ac:spMkLst>
        </pc:spChg>
        <pc:spChg chg="add mod">
          <ac:chgData name="Ingrid Ericson" userId="29651c5c-bdbd-41f5-9fa5-569be16b6eaa" providerId="ADAL" clId="{EFD921FD-37A1-4910-9CB8-A8981859B5D6}" dt="2022-02-17T14:40:05.114" v="1655" actId="20577"/>
          <ac:spMkLst>
            <pc:docMk/>
            <pc:sldMk cId="944505822" sldId="263"/>
            <ac:spMk id="37" creationId="{D7D94783-D556-4D08-9D1D-7B96274A44D7}"/>
          </ac:spMkLst>
        </pc:spChg>
        <pc:spChg chg="add mod">
          <ac:chgData name="Ingrid Ericson" userId="29651c5c-bdbd-41f5-9fa5-569be16b6eaa" providerId="ADAL" clId="{EFD921FD-37A1-4910-9CB8-A8981859B5D6}" dt="2022-02-17T14:39:47.450" v="1651" actId="20577"/>
          <ac:spMkLst>
            <pc:docMk/>
            <pc:sldMk cId="944505822" sldId="263"/>
            <ac:spMk id="38" creationId="{5896E4CE-A00F-4B5A-A0F5-49DC84B092B5}"/>
          </ac:spMkLst>
        </pc:spChg>
        <pc:spChg chg="add mod">
          <ac:chgData name="Ingrid Ericson" userId="29651c5c-bdbd-41f5-9fa5-569be16b6eaa" providerId="ADAL" clId="{EFD921FD-37A1-4910-9CB8-A8981859B5D6}" dt="2022-02-17T14:39:39.916" v="1647" actId="20577"/>
          <ac:spMkLst>
            <pc:docMk/>
            <pc:sldMk cId="944505822" sldId="263"/>
            <ac:spMk id="39" creationId="{52A6363B-EB07-4641-A9CB-451C57CC7344}"/>
          </ac:spMkLst>
        </pc:spChg>
        <pc:spChg chg="add mod">
          <ac:chgData name="Ingrid Ericson" userId="29651c5c-bdbd-41f5-9fa5-569be16b6eaa" providerId="ADAL" clId="{EFD921FD-37A1-4910-9CB8-A8981859B5D6}" dt="2022-02-17T14:39:30.234" v="1643" actId="20577"/>
          <ac:spMkLst>
            <pc:docMk/>
            <pc:sldMk cId="944505822" sldId="263"/>
            <ac:spMk id="40" creationId="{8F3D4207-5D2A-4193-89D1-79BCF8D8DC11}"/>
          </ac:spMkLst>
        </pc:spChg>
        <pc:spChg chg="add mod">
          <ac:chgData name="Ingrid Ericson" userId="29651c5c-bdbd-41f5-9fa5-569be16b6eaa" providerId="ADAL" clId="{EFD921FD-37A1-4910-9CB8-A8981859B5D6}" dt="2022-02-17T14:39:04.631" v="1632" actId="20577"/>
          <ac:spMkLst>
            <pc:docMk/>
            <pc:sldMk cId="944505822" sldId="263"/>
            <ac:spMk id="41" creationId="{F629F2B7-563F-4036-BD8C-EE8E5D2AB5B1}"/>
          </ac:spMkLst>
        </pc:spChg>
        <pc:spChg chg="add mod">
          <ac:chgData name="Ingrid Ericson" userId="29651c5c-bdbd-41f5-9fa5-569be16b6eaa" providerId="ADAL" clId="{EFD921FD-37A1-4910-9CB8-A8981859B5D6}" dt="2022-02-17T14:39:12.412" v="1635" actId="20577"/>
          <ac:spMkLst>
            <pc:docMk/>
            <pc:sldMk cId="944505822" sldId="263"/>
            <ac:spMk id="42" creationId="{BD91A7B0-A7EE-4694-BD2F-21740CB17518}"/>
          </ac:spMkLst>
        </pc:spChg>
        <pc:spChg chg="add mod">
          <ac:chgData name="Ingrid Ericson" userId="29651c5c-bdbd-41f5-9fa5-569be16b6eaa" providerId="ADAL" clId="{EFD921FD-37A1-4910-9CB8-A8981859B5D6}" dt="2022-02-17T14:39:16.360" v="1637" actId="20577"/>
          <ac:spMkLst>
            <pc:docMk/>
            <pc:sldMk cId="944505822" sldId="263"/>
            <ac:spMk id="43" creationId="{845EBAF1-481B-408B-BB11-AD32C8F558CB}"/>
          </ac:spMkLst>
        </pc:spChg>
        <pc:spChg chg="add mod">
          <ac:chgData name="Ingrid Ericson" userId="29651c5c-bdbd-41f5-9fa5-569be16b6eaa" providerId="ADAL" clId="{EFD921FD-37A1-4910-9CB8-A8981859B5D6}" dt="2022-02-17T14:39:22.506" v="1641" actId="20577"/>
          <ac:spMkLst>
            <pc:docMk/>
            <pc:sldMk cId="944505822" sldId="263"/>
            <ac:spMk id="44" creationId="{3BC85B21-2C1A-4299-9903-33DD6C06BAB9}"/>
          </ac:spMkLst>
        </pc:spChg>
        <pc:spChg chg="add mod">
          <ac:chgData name="Ingrid Ericson" userId="29651c5c-bdbd-41f5-9fa5-569be16b6eaa" providerId="ADAL" clId="{EFD921FD-37A1-4910-9CB8-A8981859B5D6}" dt="2022-02-17T14:38:00.522" v="1607" actId="20577"/>
          <ac:spMkLst>
            <pc:docMk/>
            <pc:sldMk cId="944505822" sldId="263"/>
            <ac:spMk id="45" creationId="{19530DB5-6163-4389-A264-407483668372}"/>
          </ac:spMkLst>
        </pc:spChg>
        <pc:spChg chg="add mod">
          <ac:chgData name="Ingrid Ericson" userId="29651c5c-bdbd-41f5-9fa5-569be16b6eaa" providerId="ADAL" clId="{EFD921FD-37A1-4910-9CB8-A8981859B5D6}" dt="2022-02-17T14:38:07.866" v="1610" actId="20577"/>
          <ac:spMkLst>
            <pc:docMk/>
            <pc:sldMk cId="944505822" sldId="263"/>
            <ac:spMk id="46" creationId="{DC5E0218-A611-466E-B7EF-D6C019AF369D}"/>
          </ac:spMkLst>
        </pc:spChg>
        <pc:spChg chg="add mod">
          <ac:chgData name="Ingrid Ericson" userId="29651c5c-bdbd-41f5-9fa5-569be16b6eaa" providerId="ADAL" clId="{EFD921FD-37A1-4910-9CB8-A8981859B5D6}" dt="2022-02-17T14:38:13.242" v="1613" actId="20577"/>
          <ac:spMkLst>
            <pc:docMk/>
            <pc:sldMk cId="944505822" sldId="263"/>
            <ac:spMk id="47" creationId="{D43FC110-A676-4A4C-A1B2-4D7DE20423B4}"/>
          </ac:spMkLst>
        </pc:spChg>
        <pc:grpChg chg="add">
          <ac:chgData name="Ingrid Ericson" userId="29651c5c-bdbd-41f5-9fa5-569be16b6eaa" providerId="ADAL" clId="{EFD921FD-37A1-4910-9CB8-A8981859B5D6}" dt="2022-02-08T22:57:13.602" v="30" actId="26606"/>
          <ac:grpSpMkLst>
            <pc:docMk/>
            <pc:sldMk cId="944505822" sldId="263"/>
            <ac:grpSpMk id="11" creationId="{4F1F7357-8633-4CE7-BF80-475EE8A2FAEA}"/>
          </ac:grpSpMkLst>
        </pc:grpChg>
        <pc:graphicFrameChg chg="add del mod">
          <ac:chgData name="Ingrid Ericson" userId="29651c5c-bdbd-41f5-9fa5-569be16b6eaa" providerId="ADAL" clId="{EFD921FD-37A1-4910-9CB8-A8981859B5D6}" dt="2022-02-17T14:35:56.556" v="1571" actId="1076"/>
          <ac:graphicFrameMkLst>
            <pc:docMk/>
            <pc:sldMk cId="944505822" sldId="263"/>
            <ac:graphicFrameMk id="4" creationId="{D8A43373-28DB-40BC-9952-DB4BEE30890A}"/>
          </ac:graphicFrameMkLst>
        </pc:graphicFrameChg>
        <pc:graphicFrameChg chg="add del mod">
          <ac:chgData name="Ingrid Ericson" userId="29651c5c-bdbd-41f5-9fa5-569be16b6eaa" providerId="ADAL" clId="{EFD921FD-37A1-4910-9CB8-A8981859B5D6}" dt="2022-02-17T14:36:10.350" v="1575"/>
          <ac:graphicFrameMkLst>
            <pc:docMk/>
            <pc:sldMk cId="944505822" sldId="263"/>
            <ac:graphicFrameMk id="33" creationId="{18A99591-8822-4CCC-A54E-E4E286B0F738}"/>
          </ac:graphicFrameMkLst>
        </pc:graphicFrameChg>
        <pc:picChg chg="add del mod">
          <ac:chgData name="Ingrid Ericson" userId="29651c5c-bdbd-41f5-9fa5-569be16b6eaa" providerId="ADAL" clId="{EFD921FD-37A1-4910-9CB8-A8981859B5D6}" dt="2022-02-17T14:35:57.107" v="1572"/>
          <ac:picMkLst>
            <pc:docMk/>
            <pc:sldMk cId="944505822" sldId="263"/>
            <ac:picMk id="1026" creationId="{A581340F-7ACF-476F-A753-B976E1F521D3}"/>
          </ac:picMkLst>
        </pc:picChg>
      </pc:sldChg>
      <pc:sldChg chg="addSp delSp modSp new mod ord">
        <pc:chgData name="Ingrid Ericson" userId="29651c5c-bdbd-41f5-9fa5-569be16b6eaa" providerId="ADAL" clId="{EFD921FD-37A1-4910-9CB8-A8981859B5D6}" dt="2022-02-09T22:43:34.640" v="483"/>
        <pc:sldMkLst>
          <pc:docMk/>
          <pc:sldMk cId="562132067" sldId="264"/>
        </pc:sldMkLst>
        <pc:spChg chg="del">
          <ac:chgData name="Ingrid Ericson" userId="29651c5c-bdbd-41f5-9fa5-569be16b6eaa" providerId="ADAL" clId="{EFD921FD-37A1-4910-9CB8-A8981859B5D6}" dt="2022-02-08T23:21:16.150" v="34" actId="478"/>
          <ac:spMkLst>
            <pc:docMk/>
            <pc:sldMk cId="562132067" sldId="264"/>
            <ac:spMk id="2" creationId="{1CA25716-3689-4114-A122-A89D15A3B5C3}"/>
          </ac:spMkLst>
        </pc:spChg>
        <pc:spChg chg="del">
          <ac:chgData name="Ingrid Ericson" userId="29651c5c-bdbd-41f5-9fa5-569be16b6eaa" providerId="ADAL" clId="{EFD921FD-37A1-4910-9CB8-A8981859B5D6}" dt="2022-02-08T23:21:21.573" v="35" actId="478"/>
          <ac:spMkLst>
            <pc:docMk/>
            <pc:sldMk cId="562132067" sldId="264"/>
            <ac:spMk id="3" creationId="{E0AD4ACC-3479-4739-8796-0F0C21B524E2}"/>
          </ac:spMkLst>
        </pc:spChg>
        <pc:spChg chg="add mod">
          <ac:chgData name="Ingrid Ericson" userId="29651c5c-bdbd-41f5-9fa5-569be16b6eaa" providerId="ADAL" clId="{EFD921FD-37A1-4910-9CB8-A8981859B5D6}" dt="2022-02-08T23:22:33.668" v="40" actId="1076"/>
          <ac:spMkLst>
            <pc:docMk/>
            <pc:sldMk cId="562132067" sldId="264"/>
            <ac:spMk id="4" creationId="{624DF29E-DAC6-495C-9CF3-D59EF6B7F59B}"/>
          </ac:spMkLst>
        </pc:spChg>
      </pc:sldChg>
      <pc:sldChg chg="addSp delSp modSp new del mod">
        <pc:chgData name="Ingrid Ericson" userId="29651c5c-bdbd-41f5-9fa5-569be16b6eaa" providerId="ADAL" clId="{EFD921FD-37A1-4910-9CB8-A8981859B5D6}" dt="2022-02-09T00:18:01.509" v="180" actId="47"/>
        <pc:sldMkLst>
          <pc:docMk/>
          <pc:sldMk cId="2331404861" sldId="265"/>
        </pc:sldMkLst>
        <pc:spChg chg="mod">
          <ac:chgData name="Ingrid Ericson" userId="29651c5c-bdbd-41f5-9fa5-569be16b6eaa" providerId="ADAL" clId="{EFD921FD-37A1-4910-9CB8-A8981859B5D6}" dt="2022-02-08T23:27:05.533" v="70" actId="20577"/>
          <ac:spMkLst>
            <pc:docMk/>
            <pc:sldMk cId="2331404861" sldId="265"/>
            <ac:spMk id="2" creationId="{2583C479-C92C-43B1-BFF4-638172D4065E}"/>
          </ac:spMkLst>
        </pc:spChg>
        <pc:spChg chg="del">
          <ac:chgData name="Ingrid Ericson" userId="29651c5c-bdbd-41f5-9fa5-569be16b6eaa" providerId="ADAL" clId="{EFD921FD-37A1-4910-9CB8-A8981859B5D6}" dt="2022-02-08T23:24:09.515" v="69" actId="478"/>
          <ac:spMkLst>
            <pc:docMk/>
            <pc:sldMk cId="2331404861" sldId="265"/>
            <ac:spMk id="3" creationId="{AE7E0709-CC01-4E59-BC4B-DDB92232C8B7}"/>
          </ac:spMkLst>
        </pc:spChg>
        <pc:graphicFrameChg chg="add mod">
          <ac:chgData name="Ingrid Ericson" userId="29651c5c-bdbd-41f5-9fa5-569be16b6eaa" providerId="ADAL" clId="{EFD921FD-37A1-4910-9CB8-A8981859B5D6}" dt="2022-02-08T23:55:44.210" v="107"/>
          <ac:graphicFrameMkLst>
            <pc:docMk/>
            <pc:sldMk cId="2331404861" sldId="265"/>
            <ac:graphicFrameMk id="4" creationId="{01C611E1-5F5A-4AC2-8419-6AFE46C26779}"/>
          </ac:graphicFrameMkLst>
        </pc:graphicFrameChg>
      </pc:sldChg>
      <pc:sldChg chg="addSp delSp modSp new mod setBg">
        <pc:chgData name="Ingrid Ericson" userId="29651c5c-bdbd-41f5-9fa5-569be16b6eaa" providerId="ADAL" clId="{EFD921FD-37A1-4910-9CB8-A8981859B5D6}" dt="2022-02-10T11:43:52.157" v="1473" actId="1076"/>
        <pc:sldMkLst>
          <pc:docMk/>
          <pc:sldMk cId="379759357" sldId="266"/>
        </pc:sldMkLst>
        <pc:spChg chg="mod">
          <ac:chgData name="Ingrid Ericson" userId="29651c5c-bdbd-41f5-9fa5-569be16b6eaa" providerId="ADAL" clId="{EFD921FD-37A1-4910-9CB8-A8981859B5D6}" dt="2022-02-09T23:46:55.043" v="1182" actId="20577"/>
          <ac:spMkLst>
            <pc:docMk/>
            <pc:sldMk cId="379759357" sldId="266"/>
            <ac:spMk id="2" creationId="{23ED312A-3B5C-4CF2-B323-39B0BFD91B6D}"/>
          </ac:spMkLst>
        </pc:spChg>
        <pc:spChg chg="del">
          <ac:chgData name="Ingrid Ericson" userId="29651c5c-bdbd-41f5-9fa5-569be16b6eaa" providerId="ADAL" clId="{EFD921FD-37A1-4910-9CB8-A8981859B5D6}" dt="2022-02-08T23:56:06.314" v="109"/>
          <ac:spMkLst>
            <pc:docMk/>
            <pc:sldMk cId="379759357" sldId="266"/>
            <ac:spMk id="3" creationId="{65CAED7B-7633-4343-B359-EA9417FA604B}"/>
          </ac:spMkLst>
        </pc:spChg>
        <pc:spChg chg="add del">
          <ac:chgData name="Ingrid Ericson" userId="29651c5c-bdbd-41f5-9fa5-569be16b6eaa" providerId="ADAL" clId="{EFD921FD-37A1-4910-9CB8-A8981859B5D6}" dt="2022-02-09T10:20:13.116" v="400" actId="26606"/>
          <ac:spMkLst>
            <pc:docMk/>
            <pc:sldMk cId="379759357" sldId="266"/>
            <ac:spMk id="9" creationId="{982413CC-69E6-4BDA-A88D-E4EF8F95B27D}"/>
          </ac:spMkLst>
        </pc:spChg>
        <pc:spChg chg="add">
          <ac:chgData name="Ingrid Ericson" userId="29651c5c-bdbd-41f5-9fa5-569be16b6eaa" providerId="ADAL" clId="{EFD921FD-37A1-4910-9CB8-A8981859B5D6}" dt="2022-02-09T10:20:13.116" v="400" actId="26606"/>
          <ac:spMkLst>
            <pc:docMk/>
            <pc:sldMk cId="379759357" sldId="266"/>
            <ac:spMk id="37" creationId="{EFD0E8E8-C530-4B2D-A01A-CCD47590B664}"/>
          </ac:spMkLst>
        </pc:spChg>
        <pc:spChg chg="add">
          <ac:chgData name="Ingrid Ericson" userId="29651c5c-bdbd-41f5-9fa5-569be16b6eaa" providerId="ADAL" clId="{EFD921FD-37A1-4910-9CB8-A8981859B5D6}" dt="2022-02-09T10:20:13.116" v="400" actId="26606"/>
          <ac:spMkLst>
            <pc:docMk/>
            <pc:sldMk cId="379759357" sldId="266"/>
            <ac:spMk id="39" creationId="{B87BF251-0F3D-4FED-A71D-D1564D1D09FA}"/>
          </ac:spMkLst>
        </pc:spChg>
        <pc:spChg chg="add">
          <ac:chgData name="Ingrid Ericson" userId="29651c5c-bdbd-41f5-9fa5-569be16b6eaa" providerId="ADAL" clId="{EFD921FD-37A1-4910-9CB8-A8981859B5D6}" dt="2022-02-09T10:20:13.116" v="400" actId="26606"/>
          <ac:spMkLst>
            <pc:docMk/>
            <pc:sldMk cId="379759357" sldId="266"/>
            <ac:spMk id="41" creationId="{C0F80DFC-077A-4A53-AF1A-600D9F16E457}"/>
          </ac:spMkLst>
        </pc:spChg>
        <pc:grpChg chg="add del">
          <ac:chgData name="Ingrid Ericson" userId="29651c5c-bdbd-41f5-9fa5-569be16b6eaa" providerId="ADAL" clId="{EFD921FD-37A1-4910-9CB8-A8981859B5D6}" dt="2022-02-09T10:20:13.116" v="400" actId="26606"/>
          <ac:grpSpMkLst>
            <pc:docMk/>
            <pc:sldMk cId="379759357" sldId="266"/>
            <ac:grpSpMk id="11" creationId="{4F1F7357-8633-4CE7-BF80-475EE8A2FAEA}"/>
          </ac:grpSpMkLst>
        </pc:grpChg>
        <pc:graphicFrameChg chg="add mod">
          <ac:chgData name="Ingrid Ericson" userId="29651c5c-bdbd-41f5-9fa5-569be16b6eaa" providerId="ADAL" clId="{EFD921FD-37A1-4910-9CB8-A8981859B5D6}" dt="2022-02-10T11:43:52.157" v="1473" actId="1076"/>
          <ac:graphicFrameMkLst>
            <pc:docMk/>
            <pc:sldMk cId="379759357" sldId="266"/>
            <ac:graphicFrameMk id="4" creationId="{01C611E1-5F5A-4AC2-8419-6AFE46C26779}"/>
          </ac:graphicFrameMkLst>
        </pc:graphicFrameChg>
      </pc:sldChg>
      <pc:sldChg chg="addSp delSp modSp new del mod setBg">
        <pc:chgData name="Ingrid Ericson" userId="29651c5c-bdbd-41f5-9fa5-569be16b6eaa" providerId="ADAL" clId="{EFD921FD-37A1-4910-9CB8-A8981859B5D6}" dt="2022-02-09T10:17:40.587" v="399" actId="47"/>
        <pc:sldMkLst>
          <pc:docMk/>
          <pc:sldMk cId="525935932" sldId="267"/>
        </pc:sldMkLst>
        <pc:spChg chg="mod">
          <ac:chgData name="Ingrid Ericson" userId="29651c5c-bdbd-41f5-9fa5-569be16b6eaa" providerId="ADAL" clId="{EFD921FD-37A1-4910-9CB8-A8981859B5D6}" dt="2022-02-09T00:34:37.201" v="194" actId="26606"/>
          <ac:spMkLst>
            <pc:docMk/>
            <pc:sldMk cId="525935932" sldId="267"/>
            <ac:spMk id="2" creationId="{A14D2176-22BE-42E3-9866-756DE6B3FAFB}"/>
          </ac:spMkLst>
        </pc:spChg>
        <pc:spChg chg="add del">
          <ac:chgData name="Ingrid Ericson" userId="29651c5c-bdbd-41f5-9fa5-569be16b6eaa" providerId="ADAL" clId="{EFD921FD-37A1-4910-9CB8-A8981859B5D6}" dt="2022-02-09T00:32:27.515" v="185"/>
          <ac:spMkLst>
            <pc:docMk/>
            <pc:sldMk cId="525935932" sldId="267"/>
            <ac:spMk id="3" creationId="{1636B878-C571-4F09-AFCC-D84CA7929ABB}"/>
          </ac:spMkLst>
        </pc:spChg>
        <pc:spChg chg="add del">
          <ac:chgData name="Ingrid Ericson" userId="29651c5c-bdbd-41f5-9fa5-569be16b6eaa" providerId="ADAL" clId="{EFD921FD-37A1-4910-9CB8-A8981859B5D6}" dt="2022-02-09T00:34:37.201" v="194" actId="26606"/>
          <ac:spMkLst>
            <pc:docMk/>
            <pc:sldMk cId="525935932" sldId="267"/>
            <ac:spMk id="10" creationId="{545D489D-16E1-484D-867B-144368D74B83}"/>
          </ac:spMkLst>
        </pc:spChg>
        <pc:spChg chg="add del">
          <ac:chgData name="Ingrid Ericson" userId="29651c5c-bdbd-41f5-9fa5-569be16b6eaa" providerId="ADAL" clId="{EFD921FD-37A1-4910-9CB8-A8981859B5D6}" dt="2022-02-09T00:34:37.201" v="194" actId="26606"/>
          <ac:spMkLst>
            <pc:docMk/>
            <pc:sldMk cId="525935932" sldId="267"/>
            <ac:spMk id="12" creationId="{49A496F5-B01E-4BF8-9D1E-C4E53B6F9652}"/>
          </ac:spMkLst>
        </pc:spChg>
        <pc:spChg chg="add del">
          <ac:chgData name="Ingrid Ericson" userId="29651c5c-bdbd-41f5-9fa5-569be16b6eaa" providerId="ADAL" clId="{EFD921FD-37A1-4910-9CB8-A8981859B5D6}" dt="2022-02-09T00:34:37.201" v="194" actId="26606"/>
          <ac:spMkLst>
            <pc:docMk/>
            <pc:sldMk cId="525935932" sldId="267"/>
            <ac:spMk id="14" creationId="{6E895C8D-1379-40B8-8B1B-B6F5AEAF0A6C}"/>
          </ac:spMkLst>
        </pc:spChg>
        <pc:graphicFrameChg chg="add mod">
          <ac:chgData name="Ingrid Ericson" userId="29651c5c-bdbd-41f5-9fa5-569be16b6eaa" providerId="ADAL" clId="{EFD921FD-37A1-4910-9CB8-A8981859B5D6}" dt="2022-02-09T09:06:54.084" v="314"/>
          <ac:graphicFrameMkLst>
            <pc:docMk/>
            <pc:sldMk cId="525935932" sldId="267"/>
            <ac:graphicFrameMk id="4" creationId="{84209DD4-A434-4F50-B1BD-788653C852F7}"/>
          </ac:graphicFrameMkLst>
        </pc:graphicFrameChg>
        <pc:graphicFrameChg chg="add mod">
          <ac:chgData name="Ingrid Ericson" userId="29651c5c-bdbd-41f5-9fa5-569be16b6eaa" providerId="ADAL" clId="{EFD921FD-37A1-4910-9CB8-A8981859B5D6}" dt="2022-02-09T00:32:22.383" v="183"/>
          <ac:graphicFrameMkLst>
            <pc:docMk/>
            <pc:sldMk cId="525935932" sldId="267"/>
            <ac:graphicFrameMk id="4" creationId="{BA85BE5D-A842-4E3B-86D8-988682AD458C}"/>
          </ac:graphicFrameMkLst>
        </pc:graphicFrameChg>
        <pc:graphicFrameChg chg="add mod">
          <ac:chgData name="Ingrid Ericson" userId="29651c5c-bdbd-41f5-9fa5-569be16b6eaa" providerId="ADAL" clId="{EFD921FD-37A1-4910-9CB8-A8981859B5D6}" dt="2022-02-09T00:36:43.105" v="203" actId="255"/>
          <ac:graphicFrameMkLst>
            <pc:docMk/>
            <pc:sldMk cId="525935932" sldId="267"/>
            <ac:graphicFrameMk id="5" creationId="{1DDEFFBA-C58C-4528-B2A3-1C47047DA684}"/>
          </ac:graphicFrameMkLst>
        </pc:graphicFrameChg>
      </pc:sldChg>
      <pc:sldChg chg="addSp delSp modSp new mod ord setBg">
        <pc:chgData name="Ingrid Ericson" userId="29651c5c-bdbd-41f5-9fa5-569be16b6eaa" providerId="ADAL" clId="{EFD921FD-37A1-4910-9CB8-A8981859B5D6}" dt="2022-02-09T22:56:15.217" v="571" actId="20577"/>
        <pc:sldMkLst>
          <pc:docMk/>
          <pc:sldMk cId="622516574" sldId="268"/>
        </pc:sldMkLst>
        <pc:spChg chg="mod">
          <ac:chgData name="Ingrid Ericson" userId="29651c5c-bdbd-41f5-9fa5-569be16b6eaa" providerId="ADAL" clId="{EFD921FD-37A1-4910-9CB8-A8981859B5D6}" dt="2022-02-09T22:55:46.975" v="568" actId="26606"/>
          <ac:spMkLst>
            <pc:docMk/>
            <pc:sldMk cId="622516574" sldId="268"/>
            <ac:spMk id="2" creationId="{3BBEEBF1-BC95-4FB9-B8F0-8537B0609571}"/>
          </ac:spMkLst>
        </pc:spChg>
        <pc:spChg chg="add del">
          <ac:chgData name="Ingrid Ericson" userId="29651c5c-bdbd-41f5-9fa5-569be16b6eaa" providerId="ADAL" clId="{EFD921FD-37A1-4910-9CB8-A8981859B5D6}" dt="2022-02-09T22:55:23.050" v="567"/>
          <ac:spMkLst>
            <pc:docMk/>
            <pc:sldMk cId="622516574" sldId="268"/>
            <ac:spMk id="3" creationId="{D4C105FC-D3D2-4EFB-B5AE-69BF6C9758CD}"/>
          </ac:spMkLst>
        </pc:spChg>
        <pc:spChg chg="add">
          <ac:chgData name="Ingrid Ericson" userId="29651c5c-bdbd-41f5-9fa5-569be16b6eaa" providerId="ADAL" clId="{EFD921FD-37A1-4910-9CB8-A8981859B5D6}" dt="2022-02-09T22:55:46.975" v="568" actId="26606"/>
          <ac:spMkLst>
            <pc:docMk/>
            <pc:sldMk cId="622516574" sldId="268"/>
            <ac:spMk id="7" creationId="{982413CC-69E6-4BDA-A88D-E4EF8F95B27D}"/>
          </ac:spMkLst>
        </pc:spChg>
        <pc:spChg chg="add del">
          <ac:chgData name="Ingrid Ericson" userId="29651c5c-bdbd-41f5-9fa5-569be16b6eaa" providerId="ADAL" clId="{EFD921FD-37A1-4910-9CB8-A8981859B5D6}" dt="2022-02-09T00:00:28.836" v="154" actId="26606"/>
          <ac:spMkLst>
            <pc:docMk/>
            <pc:sldMk cId="622516574" sldId="268"/>
            <ac:spMk id="8" creationId="{A4FB2F3E-259B-4650-B258-F09745BAA841}"/>
          </ac:spMkLst>
        </pc:spChg>
        <pc:spChg chg="add del">
          <ac:chgData name="Ingrid Ericson" userId="29651c5c-bdbd-41f5-9fa5-569be16b6eaa" providerId="ADAL" clId="{EFD921FD-37A1-4910-9CB8-A8981859B5D6}" dt="2022-02-09T00:00:28.836" v="154" actId="26606"/>
          <ac:spMkLst>
            <pc:docMk/>
            <pc:sldMk cId="622516574" sldId="268"/>
            <ac:spMk id="10" creationId="{83CB2632-0822-4E49-A707-FA1B8A4D0173}"/>
          </ac:spMkLst>
        </pc:spChg>
        <pc:grpChg chg="add">
          <ac:chgData name="Ingrid Ericson" userId="29651c5c-bdbd-41f5-9fa5-569be16b6eaa" providerId="ADAL" clId="{EFD921FD-37A1-4910-9CB8-A8981859B5D6}" dt="2022-02-09T22:55:46.975" v="568" actId="26606"/>
          <ac:grpSpMkLst>
            <pc:docMk/>
            <pc:sldMk cId="622516574" sldId="268"/>
            <ac:grpSpMk id="9" creationId="{4F1F7357-8633-4CE7-BF80-475EE8A2FAEA}"/>
          </ac:grpSpMkLst>
        </pc:grpChg>
        <pc:grpChg chg="add del">
          <ac:chgData name="Ingrid Ericson" userId="29651c5c-bdbd-41f5-9fa5-569be16b6eaa" providerId="ADAL" clId="{EFD921FD-37A1-4910-9CB8-A8981859B5D6}" dt="2022-02-09T00:00:28.836" v="154" actId="26606"/>
          <ac:grpSpMkLst>
            <pc:docMk/>
            <pc:sldMk cId="622516574" sldId="268"/>
            <ac:grpSpMk id="12" creationId="{DFDB61A8-F412-4C20-81C0-5B3ED6E43329}"/>
          </ac:grpSpMkLst>
        </pc:grpChg>
        <pc:graphicFrameChg chg="add mod">
          <ac:chgData name="Ingrid Ericson" userId="29651c5c-bdbd-41f5-9fa5-569be16b6eaa" providerId="ADAL" clId="{EFD921FD-37A1-4910-9CB8-A8981859B5D6}" dt="2022-02-08T23:59:45.523" v="152"/>
          <ac:graphicFrameMkLst>
            <pc:docMk/>
            <pc:sldMk cId="622516574" sldId="268"/>
            <ac:graphicFrameMk id="4" creationId="{01C611E1-5F5A-4AC2-8419-6AFE46C26779}"/>
          </ac:graphicFrameMkLst>
        </pc:graphicFrameChg>
        <pc:graphicFrameChg chg="add mod">
          <ac:chgData name="Ingrid Ericson" userId="29651c5c-bdbd-41f5-9fa5-569be16b6eaa" providerId="ADAL" clId="{EFD921FD-37A1-4910-9CB8-A8981859B5D6}" dt="2022-02-09T22:55:17.309" v="564"/>
          <ac:graphicFrameMkLst>
            <pc:docMk/>
            <pc:sldMk cId="622516574" sldId="268"/>
            <ac:graphicFrameMk id="4" creationId="{2099CF22-BB7A-4A38-A58D-1001413AFB9E}"/>
          </ac:graphicFrameMkLst>
        </pc:graphicFrameChg>
        <pc:graphicFrameChg chg="add mod">
          <ac:chgData name="Ingrid Ericson" userId="29651c5c-bdbd-41f5-9fa5-569be16b6eaa" providerId="ADAL" clId="{EFD921FD-37A1-4910-9CB8-A8981859B5D6}" dt="2022-02-09T22:56:15.217" v="571" actId="20577"/>
          <ac:graphicFrameMkLst>
            <pc:docMk/>
            <pc:sldMk cId="622516574" sldId="268"/>
            <ac:graphicFrameMk id="5" creationId="{2099CF22-BB7A-4A38-A58D-1001413AFB9E}"/>
          </ac:graphicFrameMkLst>
        </pc:graphicFrameChg>
      </pc:sldChg>
      <pc:sldChg chg="addSp delSp modSp add mod ord setBg">
        <pc:chgData name="Ingrid Ericson" userId="29651c5c-bdbd-41f5-9fa5-569be16b6eaa" providerId="ADAL" clId="{EFD921FD-37A1-4910-9CB8-A8981859B5D6}" dt="2022-02-17T14:43:57.397" v="1675"/>
        <pc:sldMkLst>
          <pc:docMk/>
          <pc:sldMk cId="4007458284" sldId="269"/>
        </pc:sldMkLst>
        <pc:spChg chg="mod">
          <ac:chgData name="Ingrid Ericson" userId="29651c5c-bdbd-41f5-9fa5-569be16b6eaa" providerId="ADAL" clId="{EFD921FD-37A1-4910-9CB8-A8981859B5D6}" dt="2022-02-09T23:07:31.627" v="588" actId="26606"/>
          <ac:spMkLst>
            <pc:docMk/>
            <pc:sldMk cId="4007458284" sldId="269"/>
            <ac:spMk id="2" creationId="{3BBEEBF1-BC95-4FB9-B8F0-8537B0609571}"/>
          </ac:spMkLst>
        </pc:spChg>
        <pc:spChg chg="add del">
          <ac:chgData name="Ingrid Ericson" userId="29651c5c-bdbd-41f5-9fa5-569be16b6eaa" providerId="ADAL" clId="{EFD921FD-37A1-4910-9CB8-A8981859B5D6}" dt="2022-02-09T23:07:28.017" v="587"/>
          <ac:spMkLst>
            <pc:docMk/>
            <pc:sldMk cId="4007458284" sldId="269"/>
            <ac:spMk id="3" creationId="{D4C105FC-D3D2-4EFB-B5AE-69BF6C9758CD}"/>
          </ac:spMkLst>
        </pc:spChg>
        <pc:spChg chg="add del">
          <ac:chgData name="Ingrid Ericson" userId="29651c5c-bdbd-41f5-9fa5-569be16b6eaa" providerId="ADAL" clId="{EFD921FD-37A1-4910-9CB8-A8981859B5D6}" dt="2022-02-09T23:07:21.287" v="584" actId="26606"/>
          <ac:spMkLst>
            <pc:docMk/>
            <pc:sldMk cId="4007458284" sldId="269"/>
            <ac:spMk id="11" creationId="{0D7B6173-1D58-48E2-83CF-37350F315F75}"/>
          </ac:spMkLst>
        </pc:spChg>
        <pc:spChg chg="add del">
          <ac:chgData name="Ingrid Ericson" userId="29651c5c-bdbd-41f5-9fa5-569be16b6eaa" providerId="ADAL" clId="{EFD921FD-37A1-4910-9CB8-A8981859B5D6}" dt="2022-02-09T23:07:21.287" v="584" actId="26606"/>
          <ac:spMkLst>
            <pc:docMk/>
            <pc:sldMk cId="4007458284" sldId="269"/>
            <ac:spMk id="13" creationId="{3D4464D8-FD41-4EA2-9094-791BB1112FFA}"/>
          </ac:spMkLst>
        </pc:spChg>
        <pc:spChg chg="add">
          <ac:chgData name="Ingrid Ericson" userId="29651c5c-bdbd-41f5-9fa5-569be16b6eaa" providerId="ADAL" clId="{EFD921FD-37A1-4910-9CB8-A8981859B5D6}" dt="2022-02-09T23:07:31.627" v="588" actId="26606"/>
          <ac:spMkLst>
            <pc:docMk/>
            <pc:sldMk cId="4007458284" sldId="269"/>
            <ac:spMk id="14" creationId="{982413CC-69E6-4BDA-A88D-E4EF8F95B27D}"/>
          </ac:spMkLst>
        </pc:spChg>
        <pc:spChg chg="add del">
          <ac:chgData name="Ingrid Ericson" userId="29651c5c-bdbd-41f5-9fa5-569be16b6eaa" providerId="ADAL" clId="{EFD921FD-37A1-4910-9CB8-A8981859B5D6}" dt="2022-02-09T23:07:21.287" v="584" actId="26606"/>
          <ac:spMkLst>
            <pc:docMk/>
            <pc:sldMk cId="4007458284" sldId="269"/>
            <ac:spMk id="17" creationId="{21BDEC81-16A7-4451-B893-C15000083B77}"/>
          </ac:spMkLst>
        </pc:spChg>
        <pc:spChg chg="add del">
          <ac:chgData name="Ingrid Ericson" userId="29651c5c-bdbd-41f5-9fa5-569be16b6eaa" providerId="ADAL" clId="{EFD921FD-37A1-4910-9CB8-A8981859B5D6}" dt="2022-02-09T23:07:21.287" v="584" actId="26606"/>
          <ac:spMkLst>
            <pc:docMk/>
            <pc:sldMk cId="4007458284" sldId="269"/>
            <ac:spMk id="19" creationId="{59DF772F-A79B-48F9-8B22-3B11AB306889}"/>
          </ac:spMkLst>
        </pc:spChg>
        <pc:grpChg chg="add">
          <ac:chgData name="Ingrid Ericson" userId="29651c5c-bdbd-41f5-9fa5-569be16b6eaa" providerId="ADAL" clId="{EFD921FD-37A1-4910-9CB8-A8981859B5D6}" dt="2022-02-09T23:07:31.627" v="588" actId="26606"/>
          <ac:grpSpMkLst>
            <pc:docMk/>
            <pc:sldMk cId="4007458284" sldId="269"/>
            <ac:grpSpMk id="16" creationId="{4F1F7357-8633-4CE7-BF80-475EE8A2FAEA}"/>
          </ac:grpSpMkLst>
        </pc:grpChg>
        <pc:graphicFrameChg chg="add mod">
          <ac:chgData name="Ingrid Ericson" userId="29651c5c-bdbd-41f5-9fa5-569be16b6eaa" providerId="ADAL" clId="{EFD921FD-37A1-4910-9CB8-A8981859B5D6}" dt="2022-02-09T23:04:45.054" v="576"/>
          <ac:graphicFrameMkLst>
            <pc:docMk/>
            <pc:sldMk cId="4007458284" sldId="269"/>
            <ac:graphicFrameMk id="4" creationId="{C78CD78F-FF46-449D-B8E2-60B0B1522919}"/>
          </ac:graphicFrameMkLst>
        </pc:graphicFrameChg>
        <pc:graphicFrameChg chg="add del mod">
          <ac:chgData name="Ingrid Ericson" userId="29651c5c-bdbd-41f5-9fa5-569be16b6eaa" providerId="ADAL" clId="{EFD921FD-37A1-4910-9CB8-A8981859B5D6}" dt="2022-02-09T23:07:22.714" v="585"/>
          <ac:graphicFrameMkLst>
            <pc:docMk/>
            <pc:sldMk cId="4007458284" sldId="269"/>
            <ac:graphicFrameMk id="5" creationId="{C78CD78F-FF46-449D-B8E2-60B0B1522919}"/>
          </ac:graphicFrameMkLst>
        </pc:graphicFrameChg>
        <pc:graphicFrameChg chg="add del mod">
          <ac:chgData name="Ingrid Ericson" userId="29651c5c-bdbd-41f5-9fa5-569be16b6eaa" providerId="ADAL" clId="{EFD921FD-37A1-4910-9CB8-A8981859B5D6}" dt="2022-02-09T23:07:21.287" v="584" actId="26606"/>
          <ac:graphicFrameMkLst>
            <pc:docMk/>
            <pc:sldMk cId="4007458284" sldId="269"/>
            <ac:graphicFrameMk id="8" creationId="{C78CD78F-FF46-449D-B8E2-60B0B1522919}"/>
          </ac:graphicFrameMkLst>
        </pc:graphicFrameChg>
        <pc:graphicFrameChg chg="add mod">
          <ac:chgData name="Ingrid Ericson" userId="29651c5c-bdbd-41f5-9fa5-569be16b6eaa" providerId="ADAL" clId="{EFD921FD-37A1-4910-9CB8-A8981859B5D6}" dt="2022-02-17T14:43:57.397" v="1675"/>
          <ac:graphicFrameMkLst>
            <pc:docMk/>
            <pc:sldMk cId="4007458284" sldId="269"/>
            <ac:graphicFrameMk id="12" creationId="{C78CD78F-FF46-449D-B8E2-60B0B1522919}"/>
          </ac:graphicFrameMkLst>
        </pc:graphicFrameChg>
        <pc:picChg chg="add del">
          <ac:chgData name="Ingrid Ericson" userId="29651c5c-bdbd-41f5-9fa5-569be16b6eaa" providerId="ADAL" clId="{EFD921FD-37A1-4910-9CB8-A8981859B5D6}" dt="2022-02-09T23:07:21.287" v="584" actId="26606"/>
          <ac:picMkLst>
            <pc:docMk/>
            <pc:sldMk cId="4007458284" sldId="269"/>
            <ac:picMk id="15" creationId="{B0DAC8FB-A162-44E3-A606-C855A03A5B09}"/>
          </ac:picMkLst>
        </pc:picChg>
      </pc:sldChg>
      <pc:sldChg chg="addSp delSp modSp add del mod ord setBg">
        <pc:chgData name="Ingrid Ericson" userId="29651c5c-bdbd-41f5-9fa5-569be16b6eaa" providerId="ADAL" clId="{EFD921FD-37A1-4910-9CB8-A8981859B5D6}" dt="2022-02-17T14:50:45.942" v="1690" actId="47"/>
        <pc:sldMkLst>
          <pc:docMk/>
          <pc:sldMk cId="2353497604" sldId="270"/>
        </pc:sldMkLst>
        <pc:spChg chg="mod">
          <ac:chgData name="Ingrid Ericson" userId="29651c5c-bdbd-41f5-9fa5-569be16b6eaa" providerId="ADAL" clId="{EFD921FD-37A1-4910-9CB8-A8981859B5D6}" dt="2022-02-09T23:13:23.808" v="612" actId="26606"/>
          <ac:spMkLst>
            <pc:docMk/>
            <pc:sldMk cId="2353497604" sldId="270"/>
            <ac:spMk id="2" creationId="{3BBEEBF1-BC95-4FB9-B8F0-8537B0609571}"/>
          </ac:spMkLst>
        </pc:spChg>
        <pc:spChg chg="add del">
          <ac:chgData name="Ingrid Ericson" userId="29651c5c-bdbd-41f5-9fa5-569be16b6eaa" providerId="ADAL" clId="{EFD921FD-37A1-4910-9CB8-A8981859B5D6}" dt="2022-02-09T23:13:19.139" v="611"/>
          <ac:spMkLst>
            <pc:docMk/>
            <pc:sldMk cId="2353497604" sldId="270"/>
            <ac:spMk id="3" creationId="{D4C105FC-D3D2-4EFB-B5AE-69BF6C9758CD}"/>
          </ac:spMkLst>
        </pc:spChg>
        <pc:spChg chg="add del">
          <ac:chgData name="Ingrid Ericson" userId="29651c5c-bdbd-41f5-9fa5-569be16b6eaa" providerId="ADAL" clId="{EFD921FD-37A1-4910-9CB8-A8981859B5D6}" dt="2022-02-09T23:13:10.249" v="608" actId="26606"/>
          <ac:spMkLst>
            <pc:docMk/>
            <pc:sldMk cId="2353497604" sldId="270"/>
            <ac:spMk id="9" creationId="{081EA652-8C6A-4E69-BEB9-170809474553}"/>
          </ac:spMkLst>
        </pc:spChg>
        <pc:spChg chg="add del">
          <ac:chgData name="Ingrid Ericson" userId="29651c5c-bdbd-41f5-9fa5-569be16b6eaa" providerId="ADAL" clId="{EFD921FD-37A1-4910-9CB8-A8981859B5D6}" dt="2022-02-09T23:13:10.249" v="608" actId="26606"/>
          <ac:spMkLst>
            <pc:docMk/>
            <pc:sldMk cId="2353497604" sldId="270"/>
            <ac:spMk id="11" creationId="{A4026A73-1F7F-49F2-B319-8CA3B3D53269}"/>
          </ac:spMkLst>
        </pc:spChg>
        <pc:spChg chg="add">
          <ac:chgData name="Ingrid Ericson" userId="29651c5c-bdbd-41f5-9fa5-569be16b6eaa" providerId="ADAL" clId="{EFD921FD-37A1-4910-9CB8-A8981859B5D6}" dt="2022-02-09T23:13:23.808" v="612" actId="26606"/>
          <ac:spMkLst>
            <pc:docMk/>
            <pc:sldMk cId="2353497604" sldId="270"/>
            <ac:spMk id="12" creationId="{982413CC-69E6-4BDA-A88D-E4EF8F95B27D}"/>
          </ac:spMkLst>
        </pc:spChg>
        <pc:spChg chg="add del">
          <ac:chgData name="Ingrid Ericson" userId="29651c5c-bdbd-41f5-9fa5-569be16b6eaa" providerId="ADAL" clId="{EFD921FD-37A1-4910-9CB8-A8981859B5D6}" dt="2022-02-09T23:13:10.249" v="608" actId="26606"/>
          <ac:spMkLst>
            <pc:docMk/>
            <pc:sldMk cId="2353497604" sldId="270"/>
            <ac:spMk id="13" creationId="{5298780A-33B9-4EA2-8F67-DE68AD62841B}"/>
          </ac:spMkLst>
        </pc:spChg>
        <pc:spChg chg="add del">
          <ac:chgData name="Ingrid Ericson" userId="29651c5c-bdbd-41f5-9fa5-569be16b6eaa" providerId="ADAL" clId="{EFD921FD-37A1-4910-9CB8-A8981859B5D6}" dt="2022-02-09T23:13:10.249" v="608" actId="26606"/>
          <ac:spMkLst>
            <pc:docMk/>
            <pc:sldMk cId="2353497604" sldId="270"/>
            <ac:spMk id="15" creationId="{7F488E8B-4E1E-4402-8935-D4E6C02615C7}"/>
          </ac:spMkLst>
        </pc:spChg>
        <pc:spChg chg="add mod">
          <ac:chgData name="Ingrid Ericson" userId="29651c5c-bdbd-41f5-9fa5-569be16b6eaa" providerId="ADAL" clId="{EFD921FD-37A1-4910-9CB8-A8981859B5D6}" dt="2022-02-17T14:46:05.149" v="1689" actId="20577"/>
          <ac:spMkLst>
            <pc:docMk/>
            <pc:sldMk cId="2353497604" sldId="270"/>
            <ac:spMk id="39" creationId="{DE2A19FF-DE63-432B-94A8-34155E235FAD}"/>
          </ac:spMkLst>
        </pc:spChg>
        <pc:spChg chg="add mod">
          <ac:chgData name="Ingrid Ericson" userId="29651c5c-bdbd-41f5-9fa5-569be16b6eaa" providerId="ADAL" clId="{EFD921FD-37A1-4910-9CB8-A8981859B5D6}" dt="2022-02-17T14:45:58.413" v="1686" actId="1076"/>
          <ac:spMkLst>
            <pc:docMk/>
            <pc:sldMk cId="2353497604" sldId="270"/>
            <ac:spMk id="40" creationId="{2D4290A4-F692-4D29-8F67-7E78E6535C68}"/>
          </ac:spMkLst>
        </pc:spChg>
        <pc:spChg chg="add mod">
          <ac:chgData name="Ingrid Ericson" userId="29651c5c-bdbd-41f5-9fa5-569be16b6eaa" providerId="ADAL" clId="{EFD921FD-37A1-4910-9CB8-A8981859B5D6}" dt="2022-02-17T14:45:52.622" v="1685" actId="1076"/>
          <ac:spMkLst>
            <pc:docMk/>
            <pc:sldMk cId="2353497604" sldId="270"/>
            <ac:spMk id="41" creationId="{F81F6DA5-6ED6-4AA7-9B3D-54E6EE9EDE33}"/>
          </ac:spMkLst>
        </pc:spChg>
        <pc:spChg chg="add mod">
          <ac:chgData name="Ingrid Ericson" userId="29651c5c-bdbd-41f5-9fa5-569be16b6eaa" providerId="ADAL" clId="{EFD921FD-37A1-4910-9CB8-A8981859B5D6}" dt="2022-02-17T14:45:46.205" v="1684" actId="1076"/>
          <ac:spMkLst>
            <pc:docMk/>
            <pc:sldMk cId="2353497604" sldId="270"/>
            <ac:spMk id="42" creationId="{0F722905-E0C9-4114-B365-57A4C6649175}"/>
          </ac:spMkLst>
        </pc:spChg>
        <pc:spChg chg="add mod">
          <ac:chgData name="Ingrid Ericson" userId="29651c5c-bdbd-41f5-9fa5-569be16b6eaa" providerId="ADAL" clId="{EFD921FD-37A1-4910-9CB8-A8981859B5D6}" dt="2022-02-17T14:45:40.942" v="1683" actId="1076"/>
          <ac:spMkLst>
            <pc:docMk/>
            <pc:sldMk cId="2353497604" sldId="270"/>
            <ac:spMk id="43" creationId="{BCD8C617-1499-4D7F-ADF2-8660616B68E8}"/>
          </ac:spMkLst>
        </pc:spChg>
        <pc:spChg chg="add mod">
          <ac:chgData name="Ingrid Ericson" userId="29651c5c-bdbd-41f5-9fa5-569be16b6eaa" providerId="ADAL" clId="{EFD921FD-37A1-4910-9CB8-A8981859B5D6}" dt="2022-02-17T14:45:35.887" v="1682" actId="1076"/>
          <ac:spMkLst>
            <pc:docMk/>
            <pc:sldMk cId="2353497604" sldId="270"/>
            <ac:spMk id="44" creationId="{75526C00-1FCC-4D41-A98C-5F4D1CBBA544}"/>
          </ac:spMkLst>
        </pc:spChg>
        <pc:grpChg chg="add">
          <ac:chgData name="Ingrid Ericson" userId="29651c5c-bdbd-41f5-9fa5-569be16b6eaa" providerId="ADAL" clId="{EFD921FD-37A1-4910-9CB8-A8981859B5D6}" dt="2022-02-09T23:13:23.808" v="612" actId="26606"/>
          <ac:grpSpMkLst>
            <pc:docMk/>
            <pc:sldMk cId="2353497604" sldId="270"/>
            <ac:grpSpMk id="14" creationId="{4F1F7357-8633-4CE7-BF80-475EE8A2FAEA}"/>
          </ac:grpSpMkLst>
        </pc:grpChg>
        <pc:graphicFrameChg chg="add mod">
          <ac:chgData name="Ingrid Ericson" userId="29651c5c-bdbd-41f5-9fa5-569be16b6eaa" providerId="ADAL" clId="{EFD921FD-37A1-4910-9CB8-A8981859B5D6}" dt="2022-02-09T23:13:15.468" v="609"/>
          <ac:graphicFrameMkLst>
            <pc:docMk/>
            <pc:sldMk cId="2353497604" sldId="270"/>
            <ac:graphicFrameMk id="4" creationId="{48A35EB3-3BF0-4E3C-864B-EAC80E93F716}"/>
          </ac:graphicFrameMkLst>
        </pc:graphicFrameChg>
        <pc:graphicFrameChg chg="add mod">
          <ac:chgData name="Ingrid Ericson" userId="29651c5c-bdbd-41f5-9fa5-569be16b6eaa" providerId="ADAL" clId="{EFD921FD-37A1-4910-9CB8-A8981859B5D6}" dt="2022-02-09T23:13:41.279" v="615" actId="255"/>
          <ac:graphicFrameMkLst>
            <pc:docMk/>
            <pc:sldMk cId="2353497604" sldId="270"/>
            <ac:graphicFrameMk id="10" creationId="{48A35EB3-3BF0-4E3C-864B-EAC80E93F716}"/>
          </ac:graphicFrameMkLst>
        </pc:graphicFrameChg>
        <pc:cxnChg chg="add del">
          <ac:chgData name="Ingrid Ericson" userId="29651c5c-bdbd-41f5-9fa5-569be16b6eaa" providerId="ADAL" clId="{EFD921FD-37A1-4910-9CB8-A8981859B5D6}" dt="2022-02-09T23:13:10.249" v="608" actId="26606"/>
          <ac:cxnSpMkLst>
            <pc:docMk/>
            <pc:sldMk cId="2353497604" sldId="270"/>
            <ac:cxnSpMk id="17" creationId="{23AAC9B5-8015-485C-ACF9-A750390E9A56}"/>
          </ac:cxnSpMkLst>
        </pc:cxnChg>
      </pc:sldChg>
      <pc:sldChg chg="addSp delSp modSp new del mod setBg">
        <pc:chgData name="Ingrid Ericson" userId="29651c5c-bdbd-41f5-9fa5-569be16b6eaa" providerId="ADAL" clId="{EFD921FD-37A1-4910-9CB8-A8981859B5D6}" dt="2022-02-09T23:29:19.331" v="875" actId="47"/>
        <pc:sldMkLst>
          <pc:docMk/>
          <pc:sldMk cId="814880070" sldId="271"/>
        </pc:sldMkLst>
        <pc:spChg chg="mod ord">
          <ac:chgData name="Ingrid Ericson" userId="29651c5c-bdbd-41f5-9fa5-569be16b6eaa" providerId="ADAL" clId="{EFD921FD-37A1-4910-9CB8-A8981859B5D6}" dt="2022-02-09T23:29:07.081" v="874" actId="26606"/>
          <ac:spMkLst>
            <pc:docMk/>
            <pc:sldMk cId="814880070" sldId="271"/>
            <ac:spMk id="2" creationId="{C2A49178-979B-429A-A45D-6F7E2BD18B55}"/>
          </ac:spMkLst>
        </pc:spChg>
        <pc:spChg chg="del">
          <ac:chgData name="Ingrid Ericson" userId="29651c5c-bdbd-41f5-9fa5-569be16b6eaa" providerId="ADAL" clId="{EFD921FD-37A1-4910-9CB8-A8981859B5D6}" dt="2022-02-09T23:27:33.001" v="865"/>
          <ac:spMkLst>
            <pc:docMk/>
            <pc:sldMk cId="814880070" sldId="271"/>
            <ac:spMk id="3" creationId="{08EC5596-2392-4573-9908-92FE6604DE84}"/>
          </ac:spMkLst>
        </pc:spChg>
        <pc:spChg chg="add del mod">
          <ac:chgData name="Ingrid Ericson" userId="29651c5c-bdbd-41f5-9fa5-569be16b6eaa" providerId="ADAL" clId="{EFD921FD-37A1-4910-9CB8-A8981859B5D6}" dt="2022-02-09T23:27:38.287" v="866"/>
          <ac:spMkLst>
            <pc:docMk/>
            <pc:sldMk cId="814880070" sldId="271"/>
            <ac:spMk id="4" creationId="{7D10471C-A92C-4134-898D-2F2662271659}"/>
          </ac:spMkLst>
        </pc:spChg>
        <pc:spChg chg="add del">
          <ac:chgData name="Ingrid Ericson" userId="29651c5c-bdbd-41f5-9fa5-569be16b6eaa" providerId="ADAL" clId="{EFD921FD-37A1-4910-9CB8-A8981859B5D6}" dt="2022-02-09T23:28:06.909" v="869" actId="26606"/>
          <ac:spMkLst>
            <pc:docMk/>
            <pc:sldMk cId="814880070" sldId="271"/>
            <ac:spMk id="10" creationId="{D12DDE76-C203-4047-9998-63900085B5E8}"/>
          </ac:spMkLst>
        </pc:spChg>
        <pc:spChg chg="add del">
          <ac:chgData name="Ingrid Ericson" userId="29651c5c-bdbd-41f5-9fa5-569be16b6eaa" providerId="ADAL" clId="{EFD921FD-37A1-4910-9CB8-A8981859B5D6}" dt="2022-02-09T23:28:43.637" v="872" actId="26606"/>
          <ac:spMkLst>
            <pc:docMk/>
            <pc:sldMk cId="814880070" sldId="271"/>
            <ac:spMk id="14" creationId="{963D478F-1084-42CD-936C-A7120B7B0D2C}"/>
          </ac:spMkLst>
        </pc:spChg>
        <pc:spChg chg="add del">
          <ac:chgData name="Ingrid Ericson" userId="29651c5c-bdbd-41f5-9fa5-569be16b6eaa" providerId="ADAL" clId="{EFD921FD-37A1-4910-9CB8-A8981859B5D6}" dt="2022-02-09T23:28:43.637" v="872" actId="26606"/>
          <ac:spMkLst>
            <pc:docMk/>
            <pc:sldMk cId="814880070" sldId="271"/>
            <ac:spMk id="17" creationId="{3CD9DF72-87A3-404E-A828-84CBF11A8303}"/>
          </ac:spMkLst>
        </pc:spChg>
        <pc:spChg chg="add del">
          <ac:chgData name="Ingrid Ericson" userId="29651c5c-bdbd-41f5-9fa5-569be16b6eaa" providerId="ADAL" clId="{EFD921FD-37A1-4910-9CB8-A8981859B5D6}" dt="2022-02-09T23:29:07.081" v="874" actId="26606"/>
          <ac:spMkLst>
            <pc:docMk/>
            <pc:sldMk cId="814880070" sldId="271"/>
            <ac:spMk id="24" creationId="{6753252F-4873-4F63-801D-CC719279A7D5}"/>
          </ac:spMkLst>
        </pc:spChg>
        <pc:spChg chg="add del">
          <ac:chgData name="Ingrid Ericson" userId="29651c5c-bdbd-41f5-9fa5-569be16b6eaa" providerId="ADAL" clId="{EFD921FD-37A1-4910-9CB8-A8981859B5D6}" dt="2022-02-09T23:29:07.081" v="874" actId="26606"/>
          <ac:spMkLst>
            <pc:docMk/>
            <pc:sldMk cId="814880070" sldId="271"/>
            <ac:spMk id="26" creationId="{047C8CCB-F95D-4249-92DD-651249D3535A}"/>
          </ac:spMkLst>
        </pc:spChg>
        <pc:spChg chg="add">
          <ac:chgData name="Ingrid Ericson" userId="29651c5c-bdbd-41f5-9fa5-569be16b6eaa" providerId="ADAL" clId="{EFD921FD-37A1-4910-9CB8-A8981859B5D6}" dt="2022-02-09T23:29:07.081" v="874" actId="26606"/>
          <ac:spMkLst>
            <pc:docMk/>
            <pc:sldMk cId="814880070" sldId="271"/>
            <ac:spMk id="31" creationId="{C7D023E4-8DE1-436E-9847-ED6A4B4B04FD}"/>
          </ac:spMkLst>
        </pc:spChg>
        <pc:spChg chg="add">
          <ac:chgData name="Ingrid Ericson" userId="29651c5c-bdbd-41f5-9fa5-569be16b6eaa" providerId="ADAL" clId="{EFD921FD-37A1-4910-9CB8-A8981859B5D6}" dt="2022-02-09T23:29:07.081" v="874" actId="26606"/>
          <ac:spMkLst>
            <pc:docMk/>
            <pc:sldMk cId="814880070" sldId="271"/>
            <ac:spMk id="33" creationId="{8B2B1708-8CE4-4A20-94F5-55118AE2CBD7}"/>
          </ac:spMkLst>
        </pc:spChg>
        <pc:spChg chg="add">
          <ac:chgData name="Ingrid Ericson" userId="29651c5c-bdbd-41f5-9fa5-569be16b6eaa" providerId="ADAL" clId="{EFD921FD-37A1-4910-9CB8-A8981859B5D6}" dt="2022-02-09T23:29:07.081" v="874" actId="26606"/>
          <ac:spMkLst>
            <pc:docMk/>
            <pc:sldMk cId="814880070" sldId="271"/>
            <ac:spMk id="39" creationId="{C58F402F-FDB5-409B-8818-B6FCE06E577C}"/>
          </ac:spMkLst>
        </pc:spChg>
        <pc:grpChg chg="add">
          <ac:chgData name="Ingrid Ericson" userId="29651c5c-bdbd-41f5-9fa5-569be16b6eaa" providerId="ADAL" clId="{EFD921FD-37A1-4910-9CB8-A8981859B5D6}" dt="2022-02-09T23:29:07.081" v="874" actId="26606"/>
          <ac:grpSpMkLst>
            <pc:docMk/>
            <pc:sldMk cId="814880070" sldId="271"/>
            <ac:grpSpMk id="35" creationId="{5D095D3E-C464-41D5-87FA-07742698A722}"/>
          </ac:grpSpMkLst>
        </pc:grpChg>
        <pc:grpChg chg="add">
          <ac:chgData name="Ingrid Ericson" userId="29651c5c-bdbd-41f5-9fa5-569be16b6eaa" providerId="ADAL" clId="{EFD921FD-37A1-4910-9CB8-A8981859B5D6}" dt="2022-02-09T23:29:07.081" v="874" actId="26606"/>
          <ac:grpSpMkLst>
            <pc:docMk/>
            <pc:sldMk cId="814880070" sldId="271"/>
            <ac:grpSpMk id="41" creationId="{E27AF472-EAE3-4572-AB69-B92BD10DBC6D}"/>
          </ac:grpSpMkLst>
        </pc:grpChg>
        <pc:picChg chg="add del mod ord">
          <ac:chgData name="Ingrid Ericson" userId="29651c5c-bdbd-41f5-9fa5-569be16b6eaa" providerId="ADAL" clId="{EFD921FD-37A1-4910-9CB8-A8981859B5D6}" dt="2022-02-09T23:29:07.081" v="874" actId="26606"/>
          <ac:picMkLst>
            <pc:docMk/>
            <pc:sldMk cId="814880070" sldId="271"/>
            <ac:picMk id="5" creationId="{C98D05FE-2406-4932-9937-07B4E8639DAC}"/>
          </ac:picMkLst>
        </pc:picChg>
        <pc:cxnChg chg="add del">
          <ac:chgData name="Ingrid Ericson" userId="29651c5c-bdbd-41f5-9fa5-569be16b6eaa" providerId="ADAL" clId="{EFD921FD-37A1-4910-9CB8-A8981859B5D6}" dt="2022-02-09T23:28:43.637" v="872" actId="26606"/>
          <ac:cxnSpMkLst>
            <pc:docMk/>
            <pc:sldMk cId="814880070" sldId="271"/>
            <ac:cxnSpMk id="19" creationId="{20E3A342-4D61-4E3F-AF90-1AB42AEB96CC}"/>
          </ac:cxnSpMkLst>
        </pc:cxnChg>
      </pc:sldChg>
      <pc:sldChg chg="addSp delSp modSp new mod setBg">
        <pc:chgData name="Ingrid Ericson" userId="29651c5c-bdbd-41f5-9fa5-569be16b6eaa" providerId="ADAL" clId="{EFD921FD-37A1-4910-9CB8-A8981859B5D6}" dt="2022-02-10T11:42:11.128" v="1468" actId="20577"/>
        <pc:sldMkLst>
          <pc:docMk/>
          <pc:sldMk cId="1853066319" sldId="272"/>
        </pc:sldMkLst>
        <pc:spChg chg="mod">
          <ac:chgData name="Ingrid Ericson" userId="29651c5c-bdbd-41f5-9fa5-569be16b6eaa" providerId="ADAL" clId="{EFD921FD-37A1-4910-9CB8-A8981859B5D6}" dt="2022-02-09T08:27:47.279" v="293" actId="14100"/>
          <ac:spMkLst>
            <pc:docMk/>
            <pc:sldMk cId="1853066319" sldId="272"/>
            <ac:spMk id="2" creationId="{6A628496-D52A-475D-BBDB-FB2DE9D50D10}"/>
          </ac:spMkLst>
        </pc:spChg>
        <pc:spChg chg="del">
          <ac:chgData name="Ingrid Ericson" userId="29651c5c-bdbd-41f5-9fa5-569be16b6eaa" providerId="ADAL" clId="{EFD921FD-37A1-4910-9CB8-A8981859B5D6}" dt="2022-02-09T08:26:07.641" v="269"/>
          <ac:spMkLst>
            <pc:docMk/>
            <pc:sldMk cId="1853066319" sldId="272"/>
            <ac:spMk id="3" creationId="{7A3F69BC-AC86-4E45-AC44-CA8279D54687}"/>
          </ac:spMkLst>
        </pc:spChg>
        <pc:spChg chg="add mod">
          <ac:chgData name="Ingrid Ericson" userId="29651c5c-bdbd-41f5-9fa5-569be16b6eaa" providerId="ADAL" clId="{EFD921FD-37A1-4910-9CB8-A8981859B5D6}" dt="2022-02-10T11:41:29.711" v="1464" actId="20577"/>
          <ac:spMkLst>
            <pc:docMk/>
            <pc:sldMk cId="1853066319" sldId="272"/>
            <ac:spMk id="7" creationId="{A54FF8C9-A8C3-4CA7-B718-54E827C60348}"/>
          </ac:spMkLst>
        </pc:spChg>
        <pc:spChg chg="add mod">
          <ac:chgData name="Ingrid Ericson" userId="29651c5c-bdbd-41f5-9fa5-569be16b6eaa" providerId="ADAL" clId="{EFD921FD-37A1-4910-9CB8-A8981859B5D6}" dt="2022-02-10T11:42:11.128" v="1468" actId="20577"/>
          <ac:spMkLst>
            <pc:docMk/>
            <pc:sldMk cId="1853066319" sldId="272"/>
            <ac:spMk id="8" creationId="{6506AA51-814C-4DD9-885F-7EB623E3B8FE}"/>
          </ac:spMkLst>
        </pc:spChg>
        <pc:spChg chg="add">
          <ac:chgData name="Ingrid Ericson" userId="29651c5c-bdbd-41f5-9fa5-569be16b6eaa" providerId="ADAL" clId="{EFD921FD-37A1-4910-9CB8-A8981859B5D6}" dt="2022-02-09T08:26:34.210" v="270" actId="26606"/>
          <ac:spMkLst>
            <pc:docMk/>
            <pc:sldMk cId="1853066319" sldId="272"/>
            <ac:spMk id="9" creationId="{081EA652-8C6A-4E69-BEB9-170809474553}"/>
          </ac:spMkLst>
        </pc:spChg>
        <pc:spChg chg="add">
          <ac:chgData name="Ingrid Ericson" userId="29651c5c-bdbd-41f5-9fa5-569be16b6eaa" providerId="ADAL" clId="{EFD921FD-37A1-4910-9CB8-A8981859B5D6}" dt="2022-02-09T08:26:34.210" v="270" actId="26606"/>
          <ac:spMkLst>
            <pc:docMk/>
            <pc:sldMk cId="1853066319" sldId="272"/>
            <ac:spMk id="11" creationId="{5298780A-33B9-4EA2-8F67-DE68AD62841B}"/>
          </ac:spMkLst>
        </pc:spChg>
        <pc:spChg chg="add">
          <ac:chgData name="Ingrid Ericson" userId="29651c5c-bdbd-41f5-9fa5-569be16b6eaa" providerId="ADAL" clId="{EFD921FD-37A1-4910-9CB8-A8981859B5D6}" dt="2022-02-09T08:26:34.210" v="270" actId="26606"/>
          <ac:spMkLst>
            <pc:docMk/>
            <pc:sldMk cId="1853066319" sldId="272"/>
            <ac:spMk id="13" creationId="{7F488E8B-4E1E-4402-8935-D4E6C02615C7}"/>
          </ac:spMkLst>
        </pc:spChg>
        <pc:graphicFrameChg chg="add mod">
          <ac:chgData name="Ingrid Ericson" userId="29651c5c-bdbd-41f5-9fa5-569be16b6eaa" providerId="ADAL" clId="{EFD921FD-37A1-4910-9CB8-A8981859B5D6}" dt="2022-02-09T08:28:38.078" v="299" actId="255"/>
          <ac:graphicFrameMkLst>
            <pc:docMk/>
            <pc:sldMk cId="1853066319" sldId="272"/>
            <ac:graphicFrameMk id="4" creationId="{1EE7BF00-F170-4609-A084-B3D8E7CE222B}"/>
          </ac:graphicFrameMkLst>
        </pc:graphicFrameChg>
      </pc:sldChg>
      <pc:sldChg chg="addSp delSp modSp new mod setBg">
        <pc:chgData name="Ingrid Ericson" userId="29651c5c-bdbd-41f5-9fa5-569be16b6eaa" providerId="ADAL" clId="{EFD921FD-37A1-4910-9CB8-A8981859B5D6}" dt="2022-02-17T14:41:46.101" v="1674"/>
        <pc:sldMkLst>
          <pc:docMk/>
          <pc:sldMk cId="4214437047" sldId="273"/>
        </pc:sldMkLst>
        <pc:spChg chg="mod">
          <ac:chgData name="Ingrid Ericson" userId="29651c5c-bdbd-41f5-9fa5-569be16b6eaa" providerId="ADAL" clId="{EFD921FD-37A1-4910-9CB8-A8981859B5D6}" dt="2022-02-09T22:55:18.519" v="565" actId="14100"/>
          <ac:spMkLst>
            <pc:docMk/>
            <pc:sldMk cId="4214437047" sldId="273"/>
            <ac:spMk id="2" creationId="{92B7BB1C-EAE5-4610-9C51-3F6342A5B7B1}"/>
          </ac:spMkLst>
        </pc:spChg>
        <pc:spChg chg="del">
          <ac:chgData name="Ingrid Ericson" userId="29651c5c-bdbd-41f5-9fa5-569be16b6eaa" providerId="ADAL" clId="{EFD921FD-37A1-4910-9CB8-A8981859B5D6}" dt="2022-02-09T10:17:34.571" v="397" actId="26606"/>
          <ac:spMkLst>
            <pc:docMk/>
            <pc:sldMk cId="4214437047" sldId="273"/>
            <ac:spMk id="3" creationId="{FD5727BA-A7A0-4D83-B74D-DB5B61D53FB6}"/>
          </ac:spMkLst>
        </pc:spChg>
        <pc:spChg chg="add">
          <ac:chgData name="Ingrid Ericson" userId="29651c5c-bdbd-41f5-9fa5-569be16b6eaa" providerId="ADAL" clId="{EFD921FD-37A1-4910-9CB8-A8981859B5D6}" dt="2022-02-09T10:17:34.571" v="397" actId="26606"/>
          <ac:spMkLst>
            <pc:docMk/>
            <pc:sldMk cId="4214437047" sldId="273"/>
            <ac:spMk id="10" creationId="{982413CC-69E6-4BDA-A88D-E4EF8F95B27D}"/>
          </ac:spMkLst>
        </pc:spChg>
        <pc:grpChg chg="add">
          <ac:chgData name="Ingrid Ericson" userId="29651c5c-bdbd-41f5-9fa5-569be16b6eaa" providerId="ADAL" clId="{EFD921FD-37A1-4910-9CB8-A8981859B5D6}" dt="2022-02-09T10:17:34.571" v="397" actId="26606"/>
          <ac:grpSpMkLst>
            <pc:docMk/>
            <pc:sldMk cId="4214437047" sldId="273"/>
            <ac:grpSpMk id="12" creationId="{4F1F7357-8633-4CE7-BF80-475EE8A2FAEA}"/>
          </ac:grpSpMkLst>
        </pc:grpChg>
        <pc:graphicFrameChg chg="add del mod">
          <ac:chgData name="Ingrid Ericson" userId="29651c5c-bdbd-41f5-9fa5-569be16b6eaa" providerId="ADAL" clId="{EFD921FD-37A1-4910-9CB8-A8981859B5D6}" dt="2022-02-09T10:17:34.571" v="397" actId="26606"/>
          <ac:graphicFrameMkLst>
            <pc:docMk/>
            <pc:sldMk cId="4214437047" sldId="273"/>
            <ac:graphicFrameMk id="4" creationId="{E89179E0-BF9E-4FB7-B8B8-2335C8945301}"/>
          </ac:graphicFrameMkLst>
        </pc:graphicFrameChg>
        <pc:graphicFrameChg chg="add mod">
          <ac:chgData name="Ingrid Ericson" userId="29651c5c-bdbd-41f5-9fa5-569be16b6eaa" providerId="ADAL" clId="{EFD921FD-37A1-4910-9CB8-A8981859B5D6}" dt="2022-02-17T14:41:46.101" v="1674"/>
          <ac:graphicFrameMkLst>
            <pc:docMk/>
            <pc:sldMk cId="4214437047" sldId="273"/>
            <ac:graphicFrameMk id="7" creationId="{E89179E0-BF9E-4FB7-B8B8-2335C8945301}"/>
          </ac:graphicFrameMkLst>
        </pc:graphicFrameChg>
      </pc:sldChg>
      <pc:sldChg chg="modSp new mod ord">
        <pc:chgData name="Ingrid Ericson" userId="29651c5c-bdbd-41f5-9fa5-569be16b6eaa" providerId="ADAL" clId="{EFD921FD-37A1-4910-9CB8-A8981859B5D6}" dt="2022-02-09T23:43:02.898" v="1167" actId="20577"/>
        <pc:sldMkLst>
          <pc:docMk/>
          <pc:sldMk cId="2342524365" sldId="274"/>
        </pc:sldMkLst>
        <pc:spChg chg="mod">
          <ac:chgData name="Ingrid Ericson" userId="29651c5c-bdbd-41f5-9fa5-569be16b6eaa" providerId="ADAL" clId="{EFD921FD-37A1-4910-9CB8-A8981859B5D6}" dt="2022-02-09T23:43:02.898" v="1167" actId="20577"/>
          <ac:spMkLst>
            <pc:docMk/>
            <pc:sldMk cId="2342524365" sldId="274"/>
            <ac:spMk id="2" creationId="{1E1F9768-B381-47D8-A3BC-44C1FD0A8BCE}"/>
          </ac:spMkLst>
        </pc:spChg>
        <pc:spChg chg="mod">
          <ac:chgData name="Ingrid Ericson" userId="29651c5c-bdbd-41f5-9fa5-569be16b6eaa" providerId="ADAL" clId="{EFD921FD-37A1-4910-9CB8-A8981859B5D6}" dt="2022-02-09T22:45:56.868" v="554" actId="27636"/>
          <ac:spMkLst>
            <pc:docMk/>
            <pc:sldMk cId="2342524365" sldId="274"/>
            <ac:spMk id="3" creationId="{8051BA03-ED69-4E58-B766-95E9D524131E}"/>
          </ac:spMkLst>
        </pc:spChg>
      </pc:sldChg>
      <pc:sldChg chg="modSp new mod">
        <pc:chgData name="Ingrid Ericson" userId="29651c5c-bdbd-41f5-9fa5-569be16b6eaa" providerId="ADAL" clId="{EFD921FD-37A1-4910-9CB8-A8981859B5D6}" dt="2022-02-10T11:55:54.248" v="1552" actId="113"/>
        <pc:sldMkLst>
          <pc:docMk/>
          <pc:sldMk cId="3481256351" sldId="275"/>
        </pc:sldMkLst>
        <pc:spChg chg="mod">
          <ac:chgData name="Ingrid Ericson" userId="29651c5c-bdbd-41f5-9fa5-569be16b6eaa" providerId="ADAL" clId="{EFD921FD-37A1-4910-9CB8-A8981859B5D6}" dt="2022-02-09T23:16:07.857" v="816" actId="20577"/>
          <ac:spMkLst>
            <pc:docMk/>
            <pc:sldMk cId="3481256351" sldId="275"/>
            <ac:spMk id="2" creationId="{E0E254D9-6057-41C6-BDC6-32770AF82EFC}"/>
          </ac:spMkLst>
        </pc:spChg>
        <pc:spChg chg="mod">
          <ac:chgData name="Ingrid Ericson" userId="29651c5c-bdbd-41f5-9fa5-569be16b6eaa" providerId="ADAL" clId="{EFD921FD-37A1-4910-9CB8-A8981859B5D6}" dt="2022-02-10T11:55:54.248" v="1552" actId="113"/>
          <ac:spMkLst>
            <pc:docMk/>
            <pc:sldMk cId="3481256351" sldId="275"/>
            <ac:spMk id="3" creationId="{F3B3B17B-624A-47FC-B412-3A86AD957F86}"/>
          </ac:spMkLst>
        </pc:spChg>
      </pc:sldChg>
      <pc:sldChg chg="addSp delSp modSp new mod setBg">
        <pc:chgData name="Ingrid Ericson" userId="29651c5c-bdbd-41f5-9fa5-569be16b6eaa" providerId="ADAL" clId="{EFD921FD-37A1-4910-9CB8-A8981859B5D6}" dt="2022-02-09T23:50:49.107" v="1191" actId="1076"/>
        <pc:sldMkLst>
          <pc:docMk/>
          <pc:sldMk cId="1764264283" sldId="276"/>
        </pc:sldMkLst>
        <pc:spChg chg="mod ord">
          <ac:chgData name="Ingrid Ericson" userId="29651c5c-bdbd-41f5-9fa5-569be16b6eaa" providerId="ADAL" clId="{EFD921FD-37A1-4910-9CB8-A8981859B5D6}" dt="2022-02-09T23:50:44.206" v="1189" actId="26606"/>
          <ac:spMkLst>
            <pc:docMk/>
            <pc:sldMk cId="1764264283" sldId="276"/>
            <ac:spMk id="2" creationId="{C79209D5-6B64-4822-8577-0613D7245128}"/>
          </ac:spMkLst>
        </pc:spChg>
        <pc:spChg chg="del">
          <ac:chgData name="Ingrid Ericson" userId="29651c5c-bdbd-41f5-9fa5-569be16b6eaa" providerId="ADAL" clId="{EFD921FD-37A1-4910-9CB8-A8981859B5D6}" dt="2022-02-09T23:29:52.615" v="896"/>
          <ac:spMkLst>
            <pc:docMk/>
            <pc:sldMk cId="1764264283" sldId="276"/>
            <ac:spMk id="3" creationId="{C6E3D9B2-6494-4DA0-A8BF-3E5A79A15FC9}"/>
          </ac:spMkLst>
        </pc:spChg>
        <pc:spChg chg="add mod">
          <ac:chgData name="Ingrid Ericson" userId="29651c5c-bdbd-41f5-9fa5-569be16b6eaa" providerId="ADAL" clId="{EFD921FD-37A1-4910-9CB8-A8981859B5D6}" dt="2022-02-09T23:50:44.206" v="1189" actId="26606"/>
          <ac:spMkLst>
            <pc:docMk/>
            <pc:sldMk cId="1764264283" sldId="276"/>
            <ac:spMk id="5" creationId="{DFCCF952-65D6-4CDC-B3E5-13293BBC91FD}"/>
          </ac:spMkLst>
        </pc:spChg>
        <pc:spChg chg="add ord">
          <ac:chgData name="Ingrid Ericson" userId="29651c5c-bdbd-41f5-9fa5-569be16b6eaa" providerId="ADAL" clId="{EFD921FD-37A1-4910-9CB8-A8981859B5D6}" dt="2022-02-09T23:50:44.206" v="1189" actId="26606"/>
          <ac:spMkLst>
            <pc:docMk/>
            <pc:sldMk cId="1764264283" sldId="276"/>
            <ac:spMk id="6" creationId="{1510368F-421C-401D-8A2B-0BDDA8954AB0}"/>
          </ac:spMkLst>
        </pc:spChg>
        <pc:spChg chg="add del">
          <ac:chgData name="Ingrid Ericson" userId="29651c5c-bdbd-41f5-9fa5-569be16b6eaa" providerId="ADAL" clId="{EFD921FD-37A1-4910-9CB8-A8981859B5D6}" dt="2022-02-09T23:30:21.653" v="898" actId="26606"/>
          <ac:spMkLst>
            <pc:docMk/>
            <pc:sldMk cId="1764264283" sldId="276"/>
            <ac:spMk id="8" creationId="{02DC94BC-A4D7-43E9-BEAA-E42D2D19AE5C}"/>
          </ac:spMkLst>
        </pc:spChg>
        <pc:spChg chg="add del">
          <ac:chgData name="Ingrid Ericson" userId="29651c5c-bdbd-41f5-9fa5-569be16b6eaa" providerId="ADAL" clId="{EFD921FD-37A1-4910-9CB8-A8981859B5D6}" dt="2022-02-09T23:30:21.653" v="898" actId="26606"/>
          <ac:spMkLst>
            <pc:docMk/>
            <pc:sldMk cId="1764264283" sldId="276"/>
            <ac:spMk id="11" creationId="{3CD9DF72-87A3-404E-A828-84CBF11A8303}"/>
          </ac:spMkLst>
        </pc:spChg>
        <pc:spChg chg="add del">
          <ac:chgData name="Ingrid Ericson" userId="29651c5c-bdbd-41f5-9fa5-569be16b6eaa" providerId="ADAL" clId="{EFD921FD-37A1-4910-9CB8-A8981859B5D6}" dt="2022-02-09T23:50:44.206" v="1189" actId="26606"/>
          <ac:spMkLst>
            <pc:docMk/>
            <pc:sldMk cId="1764264283" sldId="276"/>
            <ac:spMk id="16" creationId="{07325841-84F9-4C44-B6E8-7FB5C33A5EB5}"/>
          </ac:spMkLst>
        </pc:spChg>
        <pc:spChg chg="add del mod">
          <ac:chgData name="Ingrid Ericson" userId="29651c5c-bdbd-41f5-9fa5-569be16b6eaa" providerId="ADAL" clId="{EFD921FD-37A1-4910-9CB8-A8981859B5D6}" dt="2022-02-09T23:32:08.725" v="908" actId="478"/>
          <ac:spMkLst>
            <pc:docMk/>
            <pc:sldMk cId="1764264283" sldId="276"/>
            <ac:spMk id="18" creationId="{0B51BD2D-1DB2-4722-AD4C-F0B219B37B3E}"/>
          </ac:spMkLst>
        </pc:spChg>
        <pc:spChg chg="add del">
          <ac:chgData name="Ingrid Ericson" userId="29651c5c-bdbd-41f5-9fa5-569be16b6eaa" providerId="ADAL" clId="{EFD921FD-37A1-4910-9CB8-A8981859B5D6}" dt="2022-02-09T23:50:44.206" v="1189" actId="26606"/>
          <ac:spMkLst>
            <pc:docMk/>
            <pc:sldMk cId="1764264283" sldId="276"/>
            <ac:spMk id="22" creationId="{5E39A796-BE83-48B1-B33F-35C4A32AAB57}"/>
          </ac:spMkLst>
        </pc:spChg>
        <pc:spChg chg="add del">
          <ac:chgData name="Ingrid Ericson" userId="29651c5c-bdbd-41f5-9fa5-569be16b6eaa" providerId="ADAL" clId="{EFD921FD-37A1-4910-9CB8-A8981859B5D6}" dt="2022-02-09T23:50:44.206" v="1189" actId="26606"/>
          <ac:spMkLst>
            <pc:docMk/>
            <pc:sldMk cId="1764264283" sldId="276"/>
            <ac:spMk id="24" creationId="{72F84B47-E267-4194-8194-831DB7B5547F}"/>
          </ac:spMkLst>
        </pc:spChg>
        <pc:grpChg chg="add del">
          <ac:chgData name="Ingrid Ericson" userId="29651c5c-bdbd-41f5-9fa5-569be16b6eaa" providerId="ADAL" clId="{EFD921FD-37A1-4910-9CB8-A8981859B5D6}" dt="2022-02-09T23:50:44.206" v="1189" actId="26606"/>
          <ac:grpSpMkLst>
            <pc:docMk/>
            <pc:sldMk cId="1764264283" sldId="276"/>
            <ac:grpSpMk id="17" creationId="{D2A542E6-1924-4FE2-89D1-3CB19468C1F6}"/>
          </ac:grpSpMkLst>
        </pc:grpChg>
        <pc:picChg chg="add del mod">
          <ac:chgData name="Ingrid Ericson" userId="29651c5c-bdbd-41f5-9fa5-569be16b6eaa" providerId="ADAL" clId="{EFD921FD-37A1-4910-9CB8-A8981859B5D6}" dt="2022-02-09T23:50:23.934" v="1185" actId="478"/>
          <ac:picMkLst>
            <pc:docMk/>
            <pc:sldMk cId="1764264283" sldId="276"/>
            <ac:picMk id="4" creationId="{8D9C34BD-8D42-4543-9FBA-D0FE205EB7C9}"/>
          </ac:picMkLst>
        </pc:picChg>
        <pc:picChg chg="add mod">
          <ac:chgData name="Ingrid Ericson" userId="29651c5c-bdbd-41f5-9fa5-569be16b6eaa" providerId="ADAL" clId="{EFD921FD-37A1-4910-9CB8-A8981859B5D6}" dt="2022-02-09T23:50:49.107" v="1191" actId="1076"/>
          <ac:picMkLst>
            <pc:docMk/>
            <pc:sldMk cId="1764264283" sldId="276"/>
            <ac:picMk id="7" creationId="{E1E95364-3980-46B2-B6DC-48872BBCB7A2}"/>
          </ac:picMkLst>
        </pc:picChg>
        <pc:cxnChg chg="add del">
          <ac:chgData name="Ingrid Ericson" userId="29651c5c-bdbd-41f5-9fa5-569be16b6eaa" providerId="ADAL" clId="{EFD921FD-37A1-4910-9CB8-A8981859B5D6}" dt="2022-02-09T23:30:21.653" v="898" actId="26606"/>
          <ac:cxnSpMkLst>
            <pc:docMk/>
            <pc:sldMk cId="1764264283" sldId="276"/>
            <ac:cxnSpMk id="13" creationId="{20E3A342-4D61-4E3F-AF90-1AB42AEB96CC}"/>
          </ac:cxnSpMkLst>
        </pc:cxnChg>
      </pc:sldChg>
      <pc:sldChg chg="addSp delSp modSp new mod setBg">
        <pc:chgData name="Ingrid Ericson" userId="29651c5c-bdbd-41f5-9fa5-569be16b6eaa" providerId="ADAL" clId="{EFD921FD-37A1-4910-9CB8-A8981859B5D6}" dt="2022-02-10T10:41:24.074" v="1323" actId="1076"/>
        <pc:sldMkLst>
          <pc:docMk/>
          <pc:sldMk cId="353074351" sldId="277"/>
        </pc:sldMkLst>
        <pc:spChg chg="add del">
          <ac:chgData name="Ingrid Ericson" userId="29651c5c-bdbd-41f5-9fa5-569be16b6eaa" providerId="ADAL" clId="{EFD921FD-37A1-4910-9CB8-A8981859B5D6}" dt="2022-02-09T23:31:56.064" v="906" actId="26606"/>
          <ac:spMkLst>
            <pc:docMk/>
            <pc:sldMk cId="353074351" sldId="277"/>
            <ac:spMk id="2" creationId="{617F9C10-0EC2-4C8F-A80F-6F2C64D81B41}"/>
          </ac:spMkLst>
        </pc:spChg>
        <pc:spChg chg="del">
          <ac:chgData name="Ingrid Ericson" userId="29651c5c-bdbd-41f5-9fa5-569be16b6eaa" providerId="ADAL" clId="{EFD921FD-37A1-4910-9CB8-A8981859B5D6}" dt="2022-02-09T23:31:39.920" v="901"/>
          <ac:spMkLst>
            <pc:docMk/>
            <pc:sldMk cId="353074351" sldId="277"/>
            <ac:spMk id="3" creationId="{3F25AEF6-82B0-45A7-8663-D04BBF5D0B07}"/>
          </ac:spMkLst>
        </pc:spChg>
        <pc:spChg chg="add del mod">
          <ac:chgData name="Ingrid Ericson" userId="29651c5c-bdbd-41f5-9fa5-569be16b6eaa" providerId="ADAL" clId="{EFD921FD-37A1-4910-9CB8-A8981859B5D6}" dt="2022-02-09T23:37:14.008" v="1004"/>
          <ac:spMkLst>
            <pc:docMk/>
            <pc:sldMk cId="353074351" sldId="277"/>
            <ac:spMk id="5" creationId="{960C9416-A894-4571-A4ED-FC17197A6609}"/>
          </ac:spMkLst>
        </pc:spChg>
        <pc:spChg chg="add mod">
          <ac:chgData name="Ingrid Ericson" userId="29651c5c-bdbd-41f5-9fa5-569be16b6eaa" providerId="ADAL" clId="{EFD921FD-37A1-4910-9CB8-A8981859B5D6}" dt="2022-02-10T10:41:11.524" v="1321" actId="20577"/>
          <ac:spMkLst>
            <pc:docMk/>
            <pc:sldMk cId="353074351" sldId="277"/>
            <ac:spMk id="7" creationId="{2F50FFA4-E6A6-4B22-ADFC-67D61A7D4241}"/>
          </ac:spMkLst>
        </pc:spChg>
        <pc:spChg chg="add del mod">
          <ac:chgData name="Ingrid Ericson" userId="29651c5c-bdbd-41f5-9fa5-569be16b6eaa" providerId="ADAL" clId="{EFD921FD-37A1-4910-9CB8-A8981859B5D6}" dt="2022-02-09T23:51:12.644" v="1195"/>
          <ac:spMkLst>
            <pc:docMk/>
            <pc:sldMk cId="353074351" sldId="277"/>
            <ac:spMk id="8" creationId="{4D3B6CC5-6E17-4975-ADF6-11088631047A}"/>
          </ac:spMkLst>
        </pc:spChg>
        <pc:spChg chg="add mod">
          <ac:chgData name="Ingrid Ericson" userId="29651c5c-bdbd-41f5-9fa5-569be16b6eaa" providerId="ADAL" clId="{EFD921FD-37A1-4910-9CB8-A8981859B5D6}" dt="2022-02-09T23:34:02.469" v="949" actId="1076"/>
          <ac:spMkLst>
            <pc:docMk/>
            <pc:sldMk cId="353074351" sldId="277"/>
            <ac:spMk id="11" creationId="{010DEDD6-42EF-4B8F-9FC9-629C04BC05A6}"/>
          </ac:spMkLst>
        </pc:spChg>
        <pc:spChg chg="add mod">
          <ac:chgData name="Ingrid Ericson" userId="29651c5c-bdbd-41f5-9fa5-569be16b6eaa" providerId="ADAL" clId="{EFD921FD-37A1-4910-9CB8-A8981859B5D6}" dt="2022-02-09T23:35:59.102" v="982" actId="13926"/>
          <ac:spMkLst>
            <pc:docMk/>
            <pc:sldMk cId="353074351" sldId="277"/>
            <ac:spMk id="14" creationId="{4E544B00-A08B-436F-A83E-A0EC2C1E0BD4}"/>
          </ac:spMkLst>
        </pc:spChg>
        <pc:spChg chg="add del">
          <ac:chgData name="Ingrid Ericson" userId="29651c5c-bdbd-41f5-9fa5-569be16b6eaa" providerId="ADAL" clId="{EFD921FD-37A1-4910-9CB8-A8981859B5D6}" dt="2022-02-09T23:31:48.137" v="903" actId="26606"/>
          <ac:spMkLst>
            <pc:docMk/>
            <pc:sldMk cId="353074351" sldId="277"/>
            <ac:spMk id="71" creationId="{E5093ECC-8BEB-4546-A80D-0B48876623DE}"/>
          </ac:spMkLst>
        </pc:spChg>
        <pc:spChg chg="add del">
          <ac:chgData name="Ingrid Ericson" userId="29651c5c-bdbd-41f5-9fa5-569be16b6eaa" providerId="ADAL" clId="{EFD921FD-37A1-4910-9CB8-A8981859B5D6}" dt="2022-02-09T23:31:56.064" v="905" actId="26606"/>
          <ac:spMkLst>
            <pc:docMk/>
            <pc:sldMk cId="353074351" sldId="277"/>
            <ac:spMk id="73" creationId="{42A5316D-ED2F-4F89-B4B4-8D9240B1A348}"/>
          </ac:spMkLst>
        </pc:spChg>
        <pc:spChg chg="add del">
          <ac:chgData name="Ingrid Ericson" userId="29651c5c-bdbd-41f5-9fa5-569be16b6eaa" providerId="ADAL" clId="{EFD921FD-37A1-4910-9CB8-A8981859B5D6}" dt="2022-02-09T23:31:56.064" v="905" actId="26606"/>
          <ac:spMkLst>
            <pc:docMk/>
            <pc:sldMk cId="353074351" sldId="277"/>
            <ac:spMk id="2052" creationId="{617F9C10-0EC2-4C8F-A80F-6F2C64D81B41}"/>
          </ac:spMkLst>
        </pc:spChg>
        <pc:spChg chg="add del">
          <ac:chgData name="Ingrid Ericson" userId="29651c5c-bdbd-41f5-9fa5-569be16b6eaa" providerId="ADAL" clId="{EFD921FD-37A1-4910-9CB8-A8981859B5D6}" dt="2022-02-09T23:31:56.064" v="905" actId="26606"/>
          <ac:spMkLst>
            <pc:docMk/>
            <pc:sldMk cId="353074351" sldId="277"/>
            <ac:spMk id="2054" creationId="{9143F9AB-4E4F-472F-9516-4237FE05D2B3}"/>
          </ac:spMkLst>
        </pc:spChg>
        <pc:spChg chg="add">
          <ac:chgData name="Ingrid Ericson" userId="29651c5c-bdbd-41f5-9fa5-569be16b6eaa" providerId="ADAL" clId="{EFD921FD-37A1-4910-9CB8-A8981859B5D6}" dt="2022-02-09T23:31:56.064" v="906" actId="26606"/>
          <ac:spMkLst>
            <pc:docMk/>
            <pc:sldMk cId="353074351" sldId="277"/>
            <ac:spMk id="2056" creationId="{E5093ECC-8BEB-4546-A80D-0B48876623DE}"/>
          </ac:spMkLst>
        </pc:spChg>
        <pc:picChg chg="add mod">
          <ac:chgData name="Ingrid Ericson" userId="29651c5c-bdbd-41f5-9fa5-569be16b6eaa" providerId="ADAL" clId="{EFD921FD-37A1-4910-9CB8-A8981859B5D6}" dt="2022-02-10T10:41:24.074" v="1323" actId="1076"/>
          <ac:picMkLst>
            <pc:docMk/>
            <pc:sldMk cId="353074351" sldId="277"/>
            <ac:picMk id="9" creationId="{70B65BFA-C20E-4785-85FA-817029B87255}"/>
          </ac:picMkLst>
        </pc:picChg>
        <pc:picChg chg="add del mod">
          <ac:chgData name="Ingrid Ericson" userId="29651c5c-bdbd-41f5-9fa5-569be16b6eaa" providerId="ADAL" clId="{EFD921FD-37A1-4910-9CB8-A8981859B5D6}" dt="2022-02-09T23:51:01.634" v="1194" actId="478"/>
          <ac:picMkLst>
            <pc:docMk/>
            <pc:sldMk cId="353074351" sldId="277"/>
            <ac:picMk id="2050" creationId="{CF38822F-2260-437F-BB40-C36469823C3B}"/>
          </ac:picMkLst>
        </pc:picChg>
      </pc:sldChg>
      <pc:sldChg chg="delSp modSp new mod ord">
        <pc:chgData name="Ingrid Ericson" userId="29651c5c-bdbd-41f5-9fa5-569be16b6eaa" providerId="ADAL" clId="{EFD921FD-37A1-4910-9CB8-A8981859B5D6}" dt="2022-02-10T11:50:07.513" v="1542" actId="20577"/>
        <pc:sldMkLst>
          <pc:docMk/>
          <pc:sldMk cId="1222727650" sldId="278"/>
        </pc:sldMkLst>
        <pc:spChg chg="del">
          <ac:chgData name="Ingrid Ericson" userId="29651c5c-bdbd-41f5-9fa5-569be16b6eaa" providerId="ADAL" clId="{EFD921FD-37A1-4910-9CB8-A8981859B5D6}" dt="2022-02-09T23:59:08.531" v="1252" actId="478"/>
          <ac:spMkLst>
            <pc:docMk/>
            <pc:sldMk cId="1222727650" sldId="278"/>
            <ac:spMk id="2" creationId="{317888C6-4187-42C6-AD85-63007F655DA4}"/>
          </ac:spMkLst>
        </pc:spChg>
        <pc:spChg chg="mod">
          <ac:chgData name="Ingrid Ericson" userId="29651c5c-bdbd-41f5-9fa5-569be16b6eaa" providerId="ADAL" clId="{EFD921FD-37A1-4910-9CB8-A8981859B5D6}" dt="2022-02-10T11:50:07.513" v="1542" actId="20577"/>
          <ac:spMkLst>
            <pc:docMk/>
            <pc:sldMk cId="1222727650" sldId="278"/>
            <ac:spMk id="3" creationId="{3834FAD1-B3DB-4BBB-B6BB-025FC2991162}"/>
          </ac:spMkLst>
        </pc:spChg>
      </pc:sldChg>
      <pc:sldChg chg="delSp modSp new mod ord">
        <pc:chgData name="Ingrid Ericson" userId="29651c5c-bdbd-41f5-9fa5-569be16b6eaa" providerId="ADAL" clId="{EFD921FD-37A1-4910-9CB8-A8981859B5D6}" dt="2022-02-10T11:45:28.933" v="1479"/>
        <pc:sldMkLst>
          <pc:docMk/>
          <pc:sldMk cId="3999165302" sldId="279"/>
        </pc:sldMkLst>
        <pc:spChg chg="del">
          <ac:chgData name="Ingrid Ericson" userId="29651c5c-bdbd-41f5-9fa5-569be16b6eaa" providerId="ADAL" clId="{EFD921FD-37A1-4910-9CB8-A8981859B5D6}" dt="2022-02-10T00:01:35.758" v="1262" actId="478"/>
          <ac:spMkLst>
            <pc:docMk/>
            <pc:sldMk cId="3999165302" sldId="279"/>
            <ac:spMk id="2" creationId="{99E17154-36C4-4F2B-9E15-E31AF1B48761}"/>
          </ac:spMkLst>
        </pc:spChg>
        <pc:spChg chg="mod">
          <ac:chgData name="Ingrid Ericson" userId="29651c5c-bdbd-41f5-9fa5-569be16b6eaa" providerId="ADAL" clId="{EFD921FD-37A1-4910-9CB8-A8981859B5D6}" dt="2022-02-10T00:02:10.949" v="1269" actId="1076"/>
          <ac:spMkLst>
            <pc:docMk/>
            <pc:sldMk cId="3999165302" sldId="279"/>
            <ac:spMk id="3" creationId="{3BECCDC0-6CED-43B3-AA52-863CFA4CD4DE}"/>
          </ac:spMkLst>
        </pc:spChg>
      </pc:sldChg>
      <pc:sldChg chg="delSp modSp new mod ord">
        <pc:chgData name="Ingrid Ericson" userId="29651c5c-bdbd-41f5-9fa5-569be16b6eaa" providerId="ADAL" clId="{EFD921FD-37A1-4910-9CB8-A8981859B5D6}" dt="2022-02-10T11:45:20.345" v="1475"/>
        <pc:sldMkLst>
          <pc:docMk/>
          <pc:sldMk cId="3809587150" sldId="280"/>
        </pc:sldMkLst>
        <pc:spChg chg="del">
          <ac:chgData name="Ingrid Ericson" userId="29651c5c-bdbd-41f5-9fa5-569be16b6eaa" providerId="ADAL" clId="{EFD921FD-37A1-4910-9CB8-A8981859B5D6}" dt="2022-02-10T00:03:46.087" v="1275" actId="478"/>
          <ac:spMkLst>
            <pc:docMk/>
            <pc:sldMk cId="3809587150" sldId="280"/>
            <ac:spMk id="2" creationId="{F5A4C7D5-A139-4637-92A2-045F002A6792}"/>
          </ac:spMkLst>
        </pc:spChg>
        <pc:spChg chg="mod">
          <ac:chgData name="Ingrid Ericson" userId="29651c5c-bdbd-41f5-9fa5-569be16b6eaa" providerId="ADAL" clId="{EFD921FD-37A1-4910-9CB8-A8981859B5D6}" dt="2022-02-10T00:04:23.592" v="1279" actId="114"/>
          <ac:spMkLst>
            <pc:docMk/>
            <pc:sldMk cId="3809587150" sldId="280"/>
            <ac:spMk id="3" creationId="{FB393848-FF3A-478C-BBCF-62C0C0F16895}"/>
          </ac:spMkLst>
        </pc:spChg>
      </pc:sldChg>
      <pc:sldChg chg="delSp modSp new mod">
        <pc:chgData name="Ingrid Ericson" userId="29651c5c-bdbd-41f5-9fa5-569be16b6eaa" providerId="ADAL" clId="{EFD921FD-37A1-4910-9CB8-A8981859B5D6}" dt="2022-02-10T11:47:52.588" v="1489" actId="114"/>
        <pc:sldMkLst>
          <pc:docMk/>
          <pc:sldMk cId="84216597" sldId="281"/>
        </pc:sldMkLst>
        <pc:spChg chg="del">
          <ac:chgData name="Ingrid Ericson" userId="29651c5c-bdbd-41f5-9fa5-569be16b6eaa" providerId="ADAL" clId="{EFD921FD-37A1-4910-9CB8-A8981859B5D6}" dt="2022-02-10T11:47:22.558" v="1483" actId="478"/>
          <ac:spMkLst>
            <pc:docMk/>
            <pc:sldMk cId="84216597" sldId="281"/>
            <ac:spMk id="2" creationId="{A1A87E6B-B447-4911-95EE-12A0FF3E5390}"/>
          </ac:spMkLst>
        </pc:spChg>
        <pc:spChg chg="mod">
          <ac:chgData name="Ingrid Ericson" userId="29651c5c-bdbd-41f5-9fa5-569be16b6eaa" providerId="ADAL" clId="{EFD921FD-37A1-4910-9CB8-A8981859B5D6}" dt="2022-02-10T11:47:52.588" v="1489" actId="114"/>
          <ac:spMkLst>
            <pc:docMk/>
            <pc:sldMk cId="84216597" sldId="281"/>
            <ac:spMk id="3" creationId="{2B29065C-502A-4057-BBDB-E2F80872D326}"/>
          </ac:spMkLst>
        </pc:spChg>
      </pc:sldChg>
      <pc:sldChg chg="delSp modSp new mod">
        <pc:chgData name="Ingrid Ericson" userId="29651c5c-bdbd-41f5-9fa5-569be16b6eaa" providerId="ADAL" clId="{EFD921FD-37A1-4910-9CB8-A8981859B5D6}" dt="2022-02-10T11:49:54.639" v="1523" actId="478"/>
        <pc:sldMkLst>
          <pc:docMk/>
          <pc:sldMk cId="3859745966" sldId="282"/>
        </pc:sldMkLst>
        <pc:spChg chg="mod">
          <ac:chgData name="Ingrid Ericson" userId="29651c5c-bdbd-41f5-9fa5-569be16b6eaa" providerId="ADAL" clId="{EFD921FD-37A1-4910-9CB8-A8981859B5D6}" dt="2022-02-10T11:49:50.390" v="1522" actId="20577"/>
          <ac:spMkLst>
            <pc:docMk/>
            <pc:sldMk cId="3859745966" sldId="282"/>
            <ac:spMk id="2" creationId="{8319C5FB-8EF2-4969-B409-8C9C46AC6933}"/>
          </ac:spMkLst>
        </pc:spChg>
        <pc:spChg chg="del">
          <ac:chgData name="Ingrid Ericson" userId="29651c5c-bdbd-41f5-9fa5-569be16b6eaa" providerId="ADAL" clId="{EFD921FD-37A1-4910-9CB8-A8981859B5D6}" dt="2022-02-10T11:49:54.639" v="1523" actId="478"/>
          <ac:spMkLst>
            <pc:docMk/>
            <pc:sldMk cId="3859745966" sldId="282"/>
            <ac:spMk id="3" creationId="{3FF9A369-CD95-45D0-AE89-98F222348ADC}"/>
          </ac:spMkLst>
        </pc:spChg>
      </pc:sldChg>
      <pc:sldChg chg="addSp delSp modSp new mod">
        <pc:chgData name="Ingrid Ericson" userId="29651c5c-bdbd-41f5-9fa5-569be16b6eaa" providerId="ADAL" clId="{EFD921FD-37A1-4910-9CB8-A8981859B5D6}" dt="2022-02-17T14:51:43.830" v="1699" actId="14100"/>
        <pc:sldMkLst>
          <pc:docMk/>
          <pc:sldMk cId="1898730095" sldId="283"/>
        </pc:sldMkLst>
        <pc:spChg chg="mod">
          <ac:chgData name="Ingrid Ericson" userId="29651c5c-bdbd-41f5-9fa5-569be16b6eaa" providerId="ADAL" clId="{EFD921FD-37A1-4910-9CB8-A8981859B5D6}" dt="2022-02-17T14:51:43.830" v="1699" actId="14100"/>
          <ac:spMkLst>
            <pc:docMk/>
            <pc:sldMk cId="1898730095" sldId="283"/>
            <ac:spMk id="2" creationId="{5D25E089-F1D1-4512-85E5-B6ACD31D61D5}"/>
          </ac:spMkLst>
        </pc:spChg>
        <pc:spChg chg="del">
          <ac:chgData name="Ingrid Ericson" userId="29651c5c-bdbd-41f5-9fa5-569be16b6eaa" providerId="ADAL" clId="{EFD921FD-37A1-4910-9CB8-A8981859B5D6}" dt="2022-02-17T14:51:16.079" v="1693"/>
          <ac:spMkLst>
            <pc:docMk/>
            <pc:sldMk cId="1898730095" sldId="283"/>
            <ac:spMk id="3" creationId="{33CFD7D0-455D-4B33-B487-6FBE1173CA28}"/>
          </ac:spMkLst>
        </pc:spChg>
        <pc:graphicFrameChg chg="add mod">
          <ac:chgData name="Ingrid Ericson" userId="29651c5c-bdbd-41f5-9fa5-569be16b6eaa" providerId="ADAL" clId="{EFD921FD-37A1-4910-9CB8-A8981859B5D6}" dt="2022-02-17T14:51:16.079" v="1693"/>
          <ac:graphicFrameMkLst>
            <pc:docMk/>
            <pc:sldMk cId="1898730095" sldId="283"/>
            <ac:graphicFrameMk id="4" creationId="{A9AAB84F-59E9-4B4A-BD9B-E8EABD23BB80}"/>
          </ac:graphicFrameMkLst>
        </pc:graphicFrameChg>
      </pc:sldChg>
    </pc:docChg>
  </pc:docChgLst>
  <pc:docChgLst>
    <pc:chgData name="Ingrid Ericson" userId="S::ingeri_trondelagfylke.no#ext#@rfka.onmicrosoft.com::990a7f86-2bb2-4628-b39d-60d0ef37a35d" providerId="AD" clId="Web-{36BDD9B9-35EC-43A3-8763-5DE5A2801A7A}"/>
    <pc:docChg chg="modSld sldOrd">
      <pc:chgData name="Ingrid Ericson" userId="S::ingeri_trondelagfylke.no#ext#@rfka.onmicrosoft.com::990a7f86-2bb2-4628-b39d-60d0ef37a35d" providerId="AD" clId="Web-{36BDD9B9-35EC-43A3-8763-5DE5A2801A7A}" dt="2022-02-18T08:03:47.777" v="1"/>
      <pc:docMkLst>
        <pc:docMk/>
      </pc:docMkLst>
      <pc:sldChg chg="ord">
        <pc:chgData name="Ingrid Ericson" userId="S::ingeri_trondelagfylke.no#ext#@rfka.onmicrosoft.com::990a7f86-2bb2-4628-b39d-60d0ef37a35d" providerId="AD" clId="Web-{36BDD9B9-35EC-43A3-8763-5DE5A2801A7A}" dt="2022-02-18T08:03:47.777" v="1"/>
        <pc:sldMkLst>
          <pc:docMk/>
          <pc:sldMk cId="353074351" sldId="277"/>
        </pc:sldMkLst>
      </pc:sldChg>
      <pc:sldChg chg="modSp">
        <pc:chgData name="Ingrid Ericson" userId="S::ingeri_trondelagfylke.no#ext#@rfka.onmicrosoft.com::990a7f86-2bb2-4628-b39d-60d0ef37a35d" providerId="AD" clId="Web-{36BDD9B9-35EC-43A3-8763-5DE5A2801A7A}" dt="2022-02-18T08:03:38.277" v="0" actId="1076"/>
        <pc:sldMkLst>
          <pc:docMk/>
          <pc:sldMk cId="3859745966" sldId="282"/>
        </pc:sldMkLst>
        <pc:spChg chg="mod">
          <ac:chgData name="Ingrid Ericson" userId="S::ingeri_trondelagfylke.no#ext#@rfka.onmicrosoft.com::990a7f86-2bb2-4628-b39d-60d0ef37a35d" providerId="AD" clId="Web-{36BDD9B9-35EC-43A3-8763-5DE5A2801A7A}" dt="2022-02-18T08:03:38.277" v="0" actId="1076"/>
          <ac:spMkLst>
            <pc:docMk/>
            <pc:sldMk cId="3859745966" sldId="282"/>
            <ac:spMk id="2" creationId="{8319C5FB-8EF2-4969-B409-8C9C46AC6933}"/>
          </ac:spMkLst>
        </pc:spChg>
      </pc:sldChg>
    </pc:docChg>
  </pc:docChgLst>
  <pc:docChgLst>
    <pc:chgData name="Kristin Storvig" userId="39cb7163-fea7-4521-9d2d-64cad1a408d3" providerId="ADAL" clId="{17A8DCCC-2932-493B-BE14-BBC8521456D1}"/>
    <pc:docChg chg="undo custSel addSld delSld">
      <pc:chgData name="Kristin Storvig" userId="39cb7163-fea7-4521-9d2d-64cad1a408d3" providerId="ADAL" clId="{17A8DCCC-2932-493B-BE14-BBC8521456D1}" dt="2022-03-09T08:25:41.344" v="1" actId="680"/>
      <pc:docMkLst>
        <pc:docMk/>
      </pc:docMkLst>
      <pc:sldChg chg="new del">
        <pc:chgData name="Kristin Storvig" userId="39cb7163-fea7-4521-9d2d-64cad1a408d3" providerId="ADAL" clId="{17A8DCCC-2932-493B-BE14-BBC8521456D1}" dt="2022-03-09T08:25:41.344" v="1" actId="680"/>
        <pc:sldMkLst>
          <pc:docMk/>
          <pc:sldMk cId="3176757603" sldId="284"/>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_101_C3344748.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tronder-my.sharepoint.com/personal/ingeri_trondelagfylke_no/Documents/Ingrid/Prosjekt/Formidlingskompetanse%20i%20folkebibliotek/Sp&#248;rreunders&#248;kelse/Resultat%20sp&#248;rreunders&#248;kele%20om%20formidlingskompetanse%20i%20folkebibliotek%20.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https://tronder-my.sharepoint.com/personal/ingeri_trondelagfylke_no/Documents/Ingrid/Prosjekt/Formidlingskompetanse%20i%20folkebibliotek/Sp&#248;rreunders&#248;kelse/Resultat%20sp&#248;rreunders&#248;kele%20om%20formidlingskompetanse%20i%20folkebibliotek%20.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https://tronder-my.sharepoint.com/personal/ingeri_trondelagfylke_no/Documents/Ingrid/Prosjekt/Formidlingskompetanse%20i%20folkebibliotek/Sp&#248;rreunders&#248;kelse/Resultat%20sp&#248;rreunders&#248;kele%20om%20formidlingskompetanse%20i%20folkebibliotek%20.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https://tronder-my.sharepoint.com/personal/ingeri_trondelagfylke_no/Documents/Ingrid/Prosjekt/Formidlingskompetanse%20i%20folkebibliotek/Sp&#248;rreunders&#248;kelse/Resultat%20sp&#248;rreunders&#248;kele%20om%20formidlingskompetanse%20i%20folkebibliotek%20.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oleObject" Target="https://tronder-my.sharepoint.com/personal/ingeri_trondelagfylke_no/Documents/Ingrid/Prosjekt/Formidlingskompetanse%20i%20folkebibliotek/Sp&#248;rreunders&#248;kelse/Resultat%20sp&#248;rreunders&#248;kele%20om%20formidlingskompetanse%20i%20folkebibliotek%20.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tronder-my.sharepoint.com/personal/ingeri_trondelagfylke_no/Documents/Ingrid/Prosjekt/Formidlingskompetanse%20i%20folkebibliotek/Sp&#248;rreunders&#248;kelse/Resultat%20sp&#248;rreunders&#248;kele%20om%20formidlingskompetanse%20i%20folkebibliotek%20.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4.xml"/></Relationships>
</file>

<file path=ppt/charts/_rels/chart7.xml.rels><?xml version="1.0" encoding="UTF-8" standalone="yes"?>
<Relationships xmlns="http://schemas.openxmlformats.org/package/2006/relationships"><Relationship Id="rId3" Type="http://schemas.openxmlformats.org/officeDocument/2006/relationships/oleObject" Target="https://tronder-my.sharepoint.com/personal/ingeri_trondelagfylke_no/Documents/Ingrid/Prosjekt/Formidlingskompetanse%20i%20folkebibliotek/Sp&#248;rreunders&#248;kelse/Resultat%20sp&#248;rreunders&#248;kele%20om%20formidlingskompetanse%20i%20folkebibliotek%20.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5.xml"/></Relationships>
</file>

<file path=ppt/charts/_rels/chart8.xml.rels><?xml version="1.0" encoding="UTF-8" standalone="yes"?>
<Relationships xmlns="http://schemas.openxmlformats.org/package/2006/relationships"><Relationship Id="rId3" Type="http://schemas.openxmlformats.org/officeDocument/2006/relationships/oleObject" Target="https://tronder-my.sharepoint.com/personal/ingeri_trondelagfylke_no/Documents/Ingrid/Prosjekt/Formidlingskompetanse%20i%20folkebibliotek/Sp&#248;rreunders&#248;kelse/Resultat%20sp&#248;rreunders&#248;kele%20om%20formidlingskompetanse%20i%20folkebibliotek%20.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6.xml"/></Relationships>
</file>

<file path=ppt/charts/_rels/chart9.xml.rels><?xml version="1.0" encoding="UTF-8" standalone="yes"?>
<Relationships xmlns="http://schemas.openxmlformats.org/package/2006/relationships"><Relationship Id="rId3" Type="http://schemas.openxmlformats.org/officeDocument/2006/relationships/oleObject" Target="https://tronder-my.sharepoint.com/personal/ingeri_trondelagfylke_no/Documents/Ingrid/Prosjekt/Formidlingskompetanse%20i%20folkebibliotek/Sp&#248;rreunders&#248;kelse/Resultat%20sp&#248;rreunders&#248;kele%20om%20formidlingskompetanse%20i%20folkebibliotek%20.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'Ark1'!$M$4:$M$7</c:f>
              <c:strCache>
                <c:ptCount val="4"/>
                <c:pt idx="0">
                  <c:v>8</c:v>
                </c:pt>
                <c:pt idx="1">
                  <c:v>18</c:v>
                </c:pt>
                <c:pt idx="2">
                  <c:v>33</c:v>
                </c:pt>
                <c:pt idx="3">
                  <c:v>41</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F987-4D6F-970C-FD80FC489802}"/>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F987-4D6F-970C-FD80FC489802}"/>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F987-4D6F-970C-FD80FC489802}"/>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F987-4D6F-970C-FD80FC489802}"/>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'Ark1'!$A$4:$A$7</c:f>
              <c:strCache>
                <c:ptCount val="4"/>
                <c:pt idx="0">
                  <c:v>1</c:v>
                </c:pt>
                <c:pt idx="1">
                  <c:v>2--3</c:v>
                </c:pt>
                <c:pt idx="2">
                  <c:v>4--9</c:v>
                </c:pt>
                <c:pt idx="3">
                  <c:v>10 eller flere</c:v>
                </c:pt>
              </c:strCache>
            </c:strRef>
          </c:cat>
          <c:val>
            <c:numRef>
              <c:f>'Ark1'!$M$4:$M$7</c:f>
              <c:numCache>
                <c:formatCode>0</c:formatCode>
                <c:ptCount val="4"/>
                <c:pt idx="0">
                  <c:v>8.1081081081081088</c:v>
                </c:pt>
                <c:pt idx="1">
                  <c:v>17.923186344238974</c:v>
                </c:pt>
                <c:pt idx="2">
                  <c:v>33.143669985775247</c:v>
                </c:pt>
                <c:pt idx="3">
                  <c:v>40.825035561877669</c:v>
                </c:pt>
              </c:numCache>
            </c:numRef>
          </c:val>
          <c:extLst>
            <c:ext xmlns:c16="http://schemas.microsoft.com/office/drawing/2014/chart" uri="{C3380CC4-5D6E-409C-BE32-E72D297353CC}">
              <c16:uniqueId val="{00000008-F987-4D6F-970C-FD80FC489802}"/>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'Ark1'!$A$64:$A$70</c:f>
              <c:strCache>
                <c:ptCount val="7"/>
                <c:pt idx="0">
                  <c:v>Kunnskap om lokalsamfunnet og brukernes ønsker og behov</c:v>
                </c:pt>
                <c:pt idx="1">
                  <c:v>Kunnskap om bibliotekets fysiske og digitale samlinger</c:v>
                </c:pt>
                <c:pt idx="2">
                  <c:v>Kunnskap om fagbibliotekenes samlinger</c:v>
                </c:pt>
                <c:pt idx="3">
                  <c:v>Kompetanseheving i faget formidling generelt</c:v>
                </c:pt>
                <c:pt idx="4">
                  <c:v>Spesialisering i tilknytning til interesse-/arbeids- og ansvarsområde</c:v>
                </c:pt>
                <c:pt idx="5">
                  <c:v>Kurs- og kompetanseheving for arbeid i det digitale rom, nettsider, sosiale media</c:v>
                </c:pt>
                <c:pt idx="6">
                  <c:v>Opplæring i bruk av tekniske og digitale hjelpemidler og verktøy</c:v>
                </c:pt>
              </c:strCache>
            </c:strRef>
          </c:cat>
          <c:val>
            <c:numRef>
              <c:f>'Ark1'!$M$64:$M$70</c:f>
              <c:numCache>
                <c:formatCode>0</c:formatCode>
                <c:ptCount val="7"/>
                <c:pt idx="0">
                  <c:v>28.165007112375534</c:v>
                </c:pt>
                <c:pt idx="1">
                  <c:v>19.203413940256045</c:v>
                </c:pt>
                <c:pt idx="2">
                  <c:v>21.763869132290186</c:v>
                </c:pt>
                <c:pt idx="3">
                  <c:v>45.234708392603132</c:v>
                </c:pt>
                <c:pt idx="4">
                  <c:v>24.893314366998577</c:v>
                </c:pt>
                <c:pt idx="5">
                  <c:v>52.631578947368418</c:v>
                </c:pt>
                <c:pt idx="6">
                  <c:v>53.911806543385488</c:v>
                </c:pt>
              </c:numCache>
            </c:numRef>
          </c:val>
          <c:extLst>
            <c:ext xmlns:c16="http://schemas.microsoft.com/office/drawing/2014/chart" uri="{C3380CC4-5D6E-409C-BE32-E72D297353CC}">
              <c16:uniqueId val="{00000000-10AF-4FAA-97C3-2500C680FFD0}"/>
            </c:ext>
          </c:extLst>
        </c:ser>
        <c:dLbls>
          <c:dLblPos val="inEnd"/>
          <c:showLegendKey val="0"/>
          <c:showVal val="1"/>
          <c:showCatName val="0"/>
          <c:showSerName val="0"/>
          <c:showPercent val="0"/>
          <c:showBubbleSize val="0"/>
        </c:dLbls>
        <c:gapWidth val="41"/>
        <c:axId val="708820640"/>
        <c:axId val="708823920"/>
      </c:barChart>
      <c:catAx>
        <c:axId val="70882064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effectLst/>
                <a:latin typeface="+mn-lt"/>
                <a:ea typeface="+mn-ea"/>
                <a:cs typeface="+mn-cs"/>
              </a:defRPr>
            </a:pPr>
            <a:endParaRPr lang="en-US"/>
          </a:p>
        </c:txPr>
        <c:crossAx val="708823920"/>
        <c:crosses val="autoZero"/>
        <c:auto val="1"/>
        <c:lblAlgn val="ctr"/>
        <c:lblOffset val="100"/>
        <c:noMultiLvlLbl val="0"/>
      </c:catAx>
      <c:valAx>
        <c:axId val="708823920"/>
        <c:scaling>
          <c:orientation val="minMax"/>
        </c:scaling>
        <c:delete val="1"/>
        <c:axPos val="l"/>
        <c:numFmt formatCode="0" sourceLinked="1"/>
        <c:majorTickMark val="none"/>
        <c:minorTickMark val="none"/>
        <c:tickLblPos val="nextTo"/>
        <c:crossAx val="7088206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clustered"/>
        <c:varyColors val="0"/>
        <c:ser>
          <c:idx val="0"/>
          <c:order val="0"/>
          <c:tx>
            <c:v>Prosent</c:v>
          </c:tx>
          <c:spPr>
            <a:solidFill>
              <a:schemeClr val="accent3"/>
            </a:solidFill>
            <a:ln>
              <a:noFill/>
            </a:ln>
            <a:effectLst/>
          </c:spPr>
          <c:invertIfNegative val="0"/>
          <c:cat>
            <c:strRef>
              <c:f>'Ark1'!$A$10:$A$14</c:f>
              <c:strCache>
                <c:ptCount val="5"/>
                <c:pt idx="0">
                  <c:v>Bibliotekarutdannelse </c:v>
                </c:pt>
                <c:pt idx="1">
                  <c:v>Bachelor</c:v>
                </c:pt>
                <c:pt idx="2">
                  <c:v>Mastergrad</c:v>
                </c:pt>
                <c:pt idx="3">
                  <c:v>Under utdanning</c:v>
                </c:pt>
                <c:pt idx="4">
                  <c:v>Annet </c:v>
                </c:pt>
              </c:strCache>
            </c:strRef>
          </c:cat>
          <c:val>
            <c:numRef>
              <c:f>'Ark1'!$M$10:$M$14</c:f>
              <c:numCache>
                <c:formatCode>0</c:formatCode>
                <c:ptCount val="5"/>
                <c:pt idx="0">
                  <c:v>57.610241820768138</c:v>
                </c:pt>
                <c:pt idx="1">
                  <c:v>23.186344238975817</c:v>
                </c:pt>
                <c:pt idx="2">
                  <c:v>13.086770981507824</c:v>
                </c:pt>
                <c:pt idx="3">
                  <c:v>3.6984352773826457</c:v>
                </c:pt>
                <c:pt idx="4">
                  <c:v>22.475106685633001</c:v>
                </c:pt>
              </c:numCache>
            </c:numRef>
          </c:val>
          <c:extLst>
            <c:ext xmlns:c16="http://schemas.microsoft.com/office/drawing/2014/chart" uri="{C3380CC4-5D6E-409C-BE32-E72D297353CC}">
              <c16:uniqueId val="{00000000-8217-4B25-B6A9-18D3D653E6CC}"/>
            </c:ext>
          </c:extLst>
        </c:ser>
        <c:dLbls>
          <c:showLegendKey val="0"/>
          <c:showVal val="0"/>
          <c:showCatName val="0"/>
          <c:showSerName val="0"/>
          <c:showPercent val="0"/>
          <c:showBubbleSize val="0"/>
        </c:dLbls>
        <c:gapWidth val="219"/>
        <c:overlap val="-27"/>
        <c:axId val="731145528"/>
        <c:axId val="731157992"/>
      </c:barChart>
      <c:catAx>
        <c:axId val="731145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31157992"/>
        <c:crosses val="autoZero"/>
        <c:auto val="1"/>
        <c:lblAlgn val="ctr"/>
        <c:lblOffset val="100"/>
        <c:noMultiLvlLbl val="0"/>
      </c:catAx>
      <c:valAx>
        <c:axId val="7311579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11455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3.2383692312754307E-2"/>
          <c:y val="3.3457327418148095E-2"/>
          <c:w val="0.95801015793606958"/>
          <c:h val="0.79707568109730453"/>
        </c:manualLayout>
      </c:layout>
      <c:barChart>
        <c:barDir val="col"/>
        <c:grouping val="clustered"/>
        <c:varyColors val="0"/>
        <c:ser>
          <c:idx val="0"/>
          <c:order val="0"/>
          <c:tx>
            <c:strRef>
              <c:f>'Ark1'!$A$17:$A$21</c:f>
              <c:strCache>
                <c:ptCount val="5"/>
                <c:pt idx="0">
                  <c:v>Ja, ved flere anledninger </c:v>
                </c:pt>
                <c:pt idx="1">
                  <c:v>Delvis, ved behov og anledning </c:v>
                </c:pt>
                <c:pt idx="2">
                  <c:v>Nei, jeg finner ikke noe tilpasset mitt behov</c:v>
                </c:pt>
                <c:pt idx="3">
                  <c:v>Det er ikke tid</c:v>
                </c:pt>
                <c:pt idx="4">
                  <c:v>Jeg har ikke mottatt tilbud</c:v>
                </c:pt>
              </c:strCache>
            </c:strRef>
          </c:tx>
          <c:spPr>
            <a:solidFill>
              <a:schemeClr val="tx2">
                <a:lumMod val="40000"/>
                <a:lumOff val="60000"/>
              </a:schemeClr>
            </a:solidFill>
            <a:ln>
              <a:noFill/>
            </a:ln>
            <a:effectLst/>
          </c:spPr>
          <c:invertIfNegative val="0"/>
          <c:cat>
            <c:strRef>
              <c:f>'Ark1'!$A$17:$A$21</c:f>
              <c:strCache>
                <c:ptCount val="5"/>
                <c:pt idx="0">
                  <c:v>Ja, ved flere anledninger </c:v>
                </c:pt>
                <c:pt idx="1">
                  <c:v>Delvis, ved behov og anledning </c:v>
                </c:pt>
                <c:pt idx="2">
                  <c:v>Nei, jeg finner ikke noe tilpasset mitt behov</c:v>
                </c:pt>
                <c:pt idx="3">
                  <c:v>Det er ikke tid</c:v>
                </c:pt>
                <c:pt idx="4">
                  <c:v>Jeg har ikke mottatt tilbud</c:v>
                </c:pt>
              </c:strCache>
            </c:strRef>
          </c:cat>
          <c:val>
            <c:numRef>
              <c:f>'Ark1'!$M$17:$M$21</c:f>
              <c:numCache>
                <c:formatCode>0</c:formatCode>
                <c:ptCount val="5"/>
                <c:pt idx="0">
                  <c:v>38.83357041251778</c:v>
                </c:pt>
                <c:pt idx="1">
                  <c:v>40.256045519203411</c:v>
                </c:pt>
                <c:pt idx="2">
                  <c:v>4.6941678520625887</c:v>
                </c:pt>
                <c:pt idx="3">
                  <c:v>9.2460881934566146</c:v>
                </c:pt>
                <c:pt idx="4">
                  <c:v>10.38406827880512</c:v>
                </c:pt>
              </c:numCache>
            </c:numRef>
          </c:val>
          <c:extLst>
            <c:ext xmlns:c16="http://schemas.microsoft.com/office/drawing/2014/chart" uri="{C3380CC4-5D6E-409C-BE32-E72D297353CC}">
              <c16:uniqueId val="{00000000-3A1D-405A-B8BB-6E74C6EB5080}"/>
            </c:ext>
          </c:extLst>
        </c:ser>
        <c:dLbls>
          <c:showLegendKey val="0"/>
          <c:showVal val="0"/>
          <c:showCatName val="0"/>
          <c:showSerName val="0"/>
          <c:showPercent val="0"/>
          <c:showBubbleSize val="0"/>
        </c:dLbls>
        <c:gapWidth val="219"/>
        <c:overlap val="-27"/>
        <c:axId val="427951680"/>
        <c:axId val="427781688"/>
      </c:barChart>
      <c:catAx>
        <c:axId val="427951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27781688"/>
        <c:crosses val="autoZero"/>
        <c:auto val="1"/>
        <c:lblAlgn val="ctr"/>
        <c:lblOffset val="100"/>
        <c:noMultiLvlLbl val="0"/>
      </c:catAx>
      <c:valAx>
        <c:axId val="4277816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79516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0"/>
          <c:order val="0"/>
          <c:spPr>
            <a:solidFill>
              <a:schemeClr val="dk1">
                <a:tint val="88000"/>
              </a:schemeClr>
            </a:solidFill>
            <a:ln>
              <a:noFill/>
            </a:ln>
            <a:effectLst/>
          </c:spPr>
          <c:invertIfNegative val="0"/>
          <c:cat>
            <c:strRef>
              <c:f>'Ark1'!$A$73:$A$78</c:f>
              <c:strCache>
                <c:ptCount val="6"/>
                <c:pt idx="0">
                  <c:v>God markedsføring av kurstilbudet slik at informasjonen når meg</c:v>
                </c:pt>
                <c:pt idx="1">
                  <c:v>Jeg trenger en oppfordring, støtte og motivasjon fra min leder</c:v>
                </c:pt>
                <c:pt idx="2">
                  <c:v>Et opplegg omkring nettkursene med mulighet for samarbeid og samtalegrupper</c:v>
                </c:pt>
                <c:pt idx="3">
                  <c:v>Jeg ønsker primært kurs og undervisning med fysisk deltakelse og oppmøte</c:v>
                </c:pt>
                <c:pt idx="4">
                  <c:v>Ingen spesielle tiltak, jeg finner greit frem selv og melder meg på</c:v>
                </c:pt>
                <c:pt idx="5">
                  <c:v>Jeg trenger vikar og avlastning i biblioteket</c:v>
                </c:pt>
              </c:strCache>
            </c:strRef>
          </c:cat>
          <c:val>
            <c:numRef>
              <c:f>'Ark1'!$M$73:$M$78</c:f>
              <c:numCache>
                <c:formatCode>0</c:formatCode>
                <c:ptCount val="6"/>
                <c:pt idx="0">
                  <c:v>51.066856330014225</c:v>
                </c:pt>
                <c:pt idx="1">
                  <c:v>26.600284495021338</c:v>
                </c:pt>
                <c:pt idx="2">
                  <c:v>23.186344238975817</c:v>
                </c:pt>
                <c:pt idx="3">
                  <c:v>23.897581792318633</c:v>
                </c:pt>
                <c:pt idx="4">
                  <c:v>20.483641536273115</c:v>
                </c:pt>
                <c:pt idx="5">
                  <c:v>43.669985775248932</c:v>
                </c:pt>
              </c:numCache>
            </c:numRef>
          </c:val>
          <c:extLst>
            <c:ext xmlns:c16="http://schemas.microsoft.com/office/drawing/2014/chart" uri="{C3380CC4-5D6E-409C-BE32-E72D297353CC}">
              <c16:uniqueId val="{00000000-7A07-411E-A5B2-048DF5B09287}"/>
            </c:ext>
          </c:extLst>
        </c:ser>
        <c:dLbls>
          <c:showLegendKey val="0"/>
          <c:showVal val="0"/>
          <c:showCatName val="0"/>
          <c:showSerName val="0"/>
          <c:showPercent val="0"/>
          <c:showBubbleSize val="0"/>
        </c:dLbls>
        <c:gapWidth val="219"/>
        <c:overlap val="-27"/>
        <c:axId val="665988088"/>
        <c:axId val="665985792"/>
      </c:barChart>
      <c:catAx>
        <c:axId val="665988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65985792"/>
        <c:crosses val="autoZero"/>
        <c:auto val="1"/>
        <c:lblAlgn val="ctr"/>
        <c:lblOffset val="100"/>
        <c:noMultiLvlLbl val="0"/>
      </c:catAx>
      <c:valAx>
        <c:axId val="6659857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59880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nb-NO" sz="1600"/>
              <a:t>Kompetanseheving og kurstilbud fra Bibliotekutvikling.no. Kryss av for kurs du har gjennomført (hele eller enkelte leksjoner og moduler innenfor et tema)</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4"/>
            </a:solidFill>
            <a:ln>
              <a:noFill/>
            </a:ln>
            <a:effectLst/>
          </c:spPr>
          <c:invertIfNegative val="0"/>
          <c:cat>
            <c:strRef>
              <c:f>'Ark1'!$A$24:$A$38</c:f>
              <c:strCache>
                <c:ptCount val="15"/>
                <c:pt idx="0">
                  <c:v>Lesersørvis</c:v>
                </c:pt>
                <c:pt idx="1">
                  <c:v>Videoboktips</c:v>
                </c:pt>
                <c:pt idx="2">
                  <c:v>23 ting om å formidle på nett</c:v>
                </c:pt>
                <c:pt idx="3">
                  <c:v>23 ting om søk</c:v>
                </c:pt>
                <c:pt idx="4">
                  <c:v>23 offentlige ting</c:v>
                </c:pt>
                <c:pt idx="5">
                  <c:v>Canva, nettbasert designverktøy</c:v>
                </c:pt>
                <c:pt idx="6">
                  <c:v>Sjangerskolen lyrikk</c:v>
                </c:pt>
                <c:pt idx="7">
                  <c:v>Sjangerskolen skrekk</c:v>
                </c:pt>
                <c:pt idx="8">
                  <c:v>Sjangerskolen tegneserier</c:v>
                </c:pt>
                <c:pt idx="9">
                  <c:v>Sjangerskolen sakprosa</c:v>
                </c:pt>
                <c:pt idx="10">
                  <c:v>Webløftskolen del 1</c:v>
                </c:pt>
                <c:pt idx="11">
                  <c:v>Webløftskolen del 2</c:v>
                </c:pt>
                <c:pt idx="12">
                  <c:v>Webløftskolen del 3</c:v>
                </c:pt>
                <c:pt idx="13">
                  <c:v>Oppstartpakke for samskaping</c:v>
                </c:pt>
                <c:pt idx="14">
                  <c:v>Har ikke tatt noen nettkurs fra Bibliotekutvikling.no </c:v>
                </c:pt>
              </c:strCache>
            </c:strRef>
          </c:cat>
          <c:val>
            <c:numRef>
              <c:f>'Ark1'!$M$24:$M$38</c:f>
              <c:numCache>
                <c:formatCode>0</c:formatCode>
                <c:ptCount val="15"/>
                <c:pt idx="0">
                  <c:v>42.247510668563301</c:v>
                </c:pt>
                <c:pt idx="1">
                  <c:v>11.237553342816501</c:v>
                </c:pt>
                <c:pt idx="2">
                  <c:v>36.984352773826458</c:v>
                </c:pt>
                <c:pt idx="3">
                  <c:v>19.7724039829303</c:v>
                </c:pt>
                <c:pt idx="4">
                  <c:v>33.285917496443815</c:v>
                </c:pt>
                <c:pt idx="5">
                  <c:v>17.496443812233284</c:v>
                </c:pt>
                <c:pt idx="6">
                  <c:v>19.630156472261735</c:v>
                </c:pt>
                <c:pt idx="7">
                  <c:v>17.923186344238974</c:v>
                </c:pt>
                <c:pt idx="8">
                  <c:v>14.793741109530583</c:v>
                </c:pt>
                <c:pt idx="9">
                  <c:v>17.923186344238974</c:v>
                </c:pt>
                <c:pt idx="10">
                  <c:v>7.539118065433855</c:v>
                </c:pt>
                <c:pt idx="11">
                  <c:v>5.4054054054054053</c:v>
                </c:pt>
                <c:pt idx="12">
                  <c:v>3.8406827880512089</c:v>
                </c:pt>
                <c:pt idx="13">
                  <c:v>5.1209103840682788</c:v>
                </c:pt>
                <c:pt idx="14">
                  <c:v>27.169274537695589</c:v>
                </c:pt>
              </c:numCache>
            </c:numRef>
          </c:val>
          <c:extLst>
            <c:ext xmlns:c16="http://schemas.microsoft.com/office/drawing/2014/chart" uri="{C3380CC4-5D6E-409C-BE32-E72D297353CC}">
              <c16:uniqueId val="{00000000-903F-4595-8F7B-C6BC2EF13986}"/>
            </c:ext>
          </c:extLst>
        </c:ser>
        <c:dLbls>
          <c:showLegendKey val="0"/>
          <c:showVal val="0"/>
          <c:showCatName val="0"/>
          <c:showSerName val="0"/>
          <c:showPercent val="0"/>
          <c:showBubbleSize val="0"/>
        </c:dLbls>
        <c:gapWidth val="219"/>
        <c:overlap val="-27"/>
        <c:axId val="658050800"/>
        <c:axId val="658052112"/>
      </c:barChart>
      <c:catAx>
        <c:axId val="658050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58052112"/>
        <c:crosses val="autoZero"/>
        <c:auto val="1"/>
        <c:lblAlgn val="ctr"/>
        <c:lblOffset val="100"/>
        <c:noMultiLvlLbl val="0"/>
      </c:catAx>
      <c:valAx>
        <c:axId val="6580521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80508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2.1137209008907514E-2"/>
          <c:y val="0.10110201872212705"/>
          <c:w val="0.9610340726811567"/>
          <c:h val="0.64054945540820662"/>
        </c:manualLayout>
      </c:layout>
      <c:barChart>
        <c:barDir val="col"/>
        <c:grouping val="clustered"/>
        <c:varyColors val="0"/>
        <c:ser>
          <c:idx val="0"/>
          <c:order val="0"/>
          <c:spPr>
            <a:solidFill>
              <a:schemeClr val="tx2">
                <a:lumMod val="20000"/>
                <a:lumOff val="80000"/>
              </a:schemeClr>
            </a:solidFill>
            <a:ln>
              <a:noFill/>
            </a:ln>
            <a:effectLst/>
          </c:spPr>
          <c:invertIfNegative val="0"/>
          <c:cat>
            <c:strRef>
              <c:f>'Ark1'!$A$41:$A$45</c:f>
              <c:strCache>
                <c:ptCount val="5"/>
                <c:pt idx="0">
                  <c:v>Jeg kjenner trygghet i min rolle som bibliotekansatt i møte med brukerne</c:v>
                </c:pt>
                <c:pt idx="1">
                  <c:v>Jeg kjenner trygghet i min rolle som litteratur- og kulturformidler ved biblioteket</c:v>
                </c:pt>
                <c:pt idx="2">
                  <c:v>Jeg kjenner trygghet i min rolle som kunnskapsformidler ved biblioteket</c:v>
                </c:pt>
                <c:pt idx="3">
                  <c:v>Jeg kjenner trygghet i å veilede brukerne i mitt bibliotek i søk etter de riktige kildene</c:v>
                </c:pt>
                <c:pt idx="4">
                  <c:v>Jeg ønsker å styrke min kompetanse for å kjenne større trygghet i mine roller</c:v>
                </c:pt>
              </c:strCache>
            </c:strRef>
          </c:cat>
          <c:val>
            <c:numRef>
              <c:f>'Ark1'!$M$41:$M$45</c:f>
              <c:numCache>
                <c:formatCode>0</c:formatCode>
                <c:ptCount val="5"/>
                <c:pt idx="0">
                  <c:v>79.943100995732578</c:v>
                </c:pt>
                <c:pt idx="1">
                  <c:v>52.773826458036986</c:v>
                </c:pt>
                <c:pt idx="2">
                  <c:v>37.268847795163587</c:v>
                </c:pt>
                <c:pt idx="3">
                  <c:v>38.83357041251778</c:v>
                </c:pt>
                <c:pt idx="4">
                  <c:v>66.145092460881941</c:v>
                </c:pt>
              </c:numCache>
            </c:numRef>
          </c:val>
          <c:extLst>
            <c:ext xmlns:c16="http://schemas.microsoft.com/office/drawing/2014/chart" uri="{C3380CC4-5D6E-409C-BE32-E72D297353CC}">
              <c16:uniqueId val="{00000000-8AEC-48AC-92E1-46F7803F8B1F}"/>
            </c:ext>
          </c:extLst>
        </c:ser>
        <c:dLbls>
          <c:showLegendKey val="0"/>
          <c:showVal val="0"/>
          <c:showCatName val="0"/>
          <c:showSerName val="0"/>
          <c:showPercent val="0"/>
          <c:showBubbleSize val="0"/>
        </c:dLbls>
        <c:gapWidth val="219"/>
        <c:overlap val="-27"/>
        <c:axId val="658058672"/>
        <c:axId val="658059656"/>
      </c:barChart>
      <c:catAx>
        <c:axId val="658058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58059656"/>
        <c:crosses val="autoZero"/>
        <c:auto val="1"/>
        <c:lblAlgn val="ctr"/>
        <c:lblOffset val="100"/>
        <c:noMultiLvlLbl val="0"/>
      </c:catAx>
      <c:valAx>
        <c:axId val="6580596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80586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pieChart>
        <c:varyColors val="1"/>
        <c:ser>
          <c:idx val="0"/>
          <c:order val="0"/>
          <c:dPt>
            <c:idx val="0"/>
            <c:bubble3D val="0"/>
            <c:spPr>
              <a:solidFill>
                <a:schemeClr val="accent6">
                  <a:shade val="65000"/>
                </a:schemeClr>
              </a:solidFill>
              <a:ln w="19050">
                <a:solidFill>
                  <a:schemeClr val="lt1"/>
                </a:solidFill>
              </a:ln>
              <a:effectLst/>
            </c:spPr>
            <c:extLst>
              <c:ext xmlns:c16="http://schemas.microsoft.com/office/drawing/2014/chart" uri="{C3380CC4-5D6E-409C-BE32-E72D297353CC}">
                <c16:uniqueId val="{00000001-6E59-46A5-AA4F-E4F1F83DB13D}"/>
              </c:ext>
            </c:extLst>
          </c:dPt>
          <c:dPt>
            <c:idx val="1"/>
            <c:bubble3D val="0"/>
            <c:spPr>
              <a:solidFill>
                <a:schemeClr val="accent6"/>
              </a:solidFill>
              <a:ln w="19050">
                <a:solidFill>
                  <a:schemeClr val="lt1"/>
                </a:solidFill>
              </a:ln>
              <a:effectLst/>
            </c:spPr>
            <c:extLst>
              <c:ext xmlns:c16="http://schemas.microsoft.com/office/drawing/2014/chart" uri="{C3380CC4-5D6E-409C-BE32-E72D297353CC}">
                <c16:uniqueId val="{00000003-6E59-46A5-AA4F-E4F1F83DB13D}"/>
              </c:ext>
            </c:extLst>
          </c:dPt>
          <c:dPt>
            <c:idx val="2"/>
            <c:bubble3D val="0"/>
            <c:spPr>
              <a:solidFill>
                <a:schemeClr val="accent6">
                  <a:tint val="65000"/>
                </a:schemeClr>
              </a:solidFill>
              <a:ln w="19050">
                <a:solidFill>
                  <a:schemeClr val="lt1"/>
                </a:solidFill>
              </a:ln>
              <a:effectLst/>
            </c:spPr>
            <c:extLst>
              <c:ext xmlns:c16="http://schemas.microsoft.com/office/drawing/2014/chart" uri="{C3380CC4-5D6E-409C-BE32-E72D297353CC}">
                <c16:uniqueId val="{00000005-6E59-46A5-AA4F-E4F1F83DB13D}"/>
              </c:ext>
            </c:extLst>
          </c:dPt>
          <c:cat>
            <c:strRef>
              <c:f>'Ark1'!$A$48:$A$50</c:f>
              <c:strCache>
                <c:ptCount val="3"/>
                <c:pt idx="0">
                  <c:v>Kultur-og litteraturformidling</c:v>
                </c:pt>
                <c:pt idx="1">
                  <c:v>Formidling av kunnskap og informasjon</c:v>
                </c:pt>
                <c:pt idx="2">
                  <c:v>Formidlingsmetoder og metodikk</c:v>
                </c:pt>
              </c:strCache>
            </c:strRef>
          </c:cat>
          <c:val>
            <c:numRef>
              <c:f>'Ark1'!$M$48:$M$50</c:f>
              <c:numCache>
                <c:formatCode>0</c:formatCode>
                <c:ptCount val="3"/>
                <c:pt idx="0">
                  <c:v>61.735419630156471</c:v>
                </c:pt>
                <c:pt idx="1">
                  <c:v>60.170697012802279</c:v>
                </c:pt>
                <c:pt idx="2">
                  <c:v>61.59317211948791</c:v>
                </c:pt>
              </c:numCache>
            </c:numRef>
          </c:val>
          <c:extLst>
            <c:ext xmlns:c16="http://schemas.microsoft.com/office/drawing/2014/chart" uri="{C3380CC4-5D6E-409C-BE32-E72D297353CC}">
              <c16:uniqueId val="{00000006-6E59-46A5-AA4F-E4F1F83DB13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288188410334385"/>
          <c:w val="1"/>
          <c:h val="0.17118125203089155"/>
        </c:manualLayout>
      </c:layout>
      <c:overlay val="0"/>
      <c:spPr>
        <a:noFill/>
        <a:ln>
          <a:noFill/>
        </a:ln>
        <a:effectLst/>
      </c:spPr>
      <c:txPr>
        <a:bodyPr rot="0" spcFirstLastPara="1" vertOverflow="ellipsis" vert="horz" wrap="square" anchor="ctr" anchorCtr="1"/>
        <a:lstStyle/>
        <a:p>
          <a:pPr rtl="0">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'Ark1'!$A$53:$A$55</c:f>
              <c:strCache>
                <c:ptCount val="3"/>
                <c:pt idx="0">
                  <c:v>Jeg har behov for kompetanse for å kunne tilby et allsidig, aktuelt og kvalitetsmessig litteraturutvalg</c:v>
                </c:pt>
                <c:pt idx="1">
                  <c:v>Jeg har behov for mer kunnskap om bredden i den fysiske samlingen</c:v>
                </c:pt>
                <c:pt idx="2">
                  <c:v>Jeg har behov for kompetanseheving når det kommer til digitale ressurser og databaser</c:v>
                </c:pt>
              </c:strCache>
            </c:strRef>
          </c:cat>
          <c:val>
            <c:numRef>
              <c:f>'Ark1'!$M$53:$M$55</c:f>
              <c:numCache>
                <c:formatCode>0</c:formatCode>
                <c:ptCount val="3"/>
                <c:pt idx="0">
                  <c:v>45.519203413940254</c:v>
                </c:pt>
                <c:pt idx="1">
                  <c:v>31.152204836415361</c:v>
                </c:pt>
                <c:pt idx="2">
                  <c:v>69.701280227596015</c:v>
                </c:pt>
              </c:numCache>
            </c:numRef>
          </c:val>
          <c:extLst>
            <c:ext xmlns:c16="http://schemas.microsoft.com/office/drawing/2014/chart" uri="{C3380CC4-5D6E-409C-BE32-E72D297353CC}">
              <c16:uniqueId val="{00000000-D4F8-4514-B204-A8A061248E1C}"/>
            </c:ext>
          </c:extLst>
        </c:ser>
        <c:dLbls>
          <c:showLegendKey val="0"/>
          <c:showVal val="0"/>
          <c:showCatName val="0"/>
          <c:showSerName val="0"/>
          <c:showPercent val="0"/>
          <c:showBubbleSize val="0"/>
        </c:dLbls>
        <c:gapWidth val="219"/>
        <c:overlap val="-27"/>
        <c:axId val="638206048"/>
        <c:axId val="638208344"/>
      </c:barChart>
      <c:catAx>
        <c:axId val="638206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38208344"/>
        <c:crosses val="autoZero"/>
        <c:auto val="1"/>
        <c:lblAlgn val="ctr"/>
        <c:lblOffset val="100"/>
        <c:noMultiLvlLbl val="0"/>
      </c:catAx>
      <c:valAx>
        <c:axId val="6382083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82060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cat>
            <c:strRef>
              <c:f>'Ark1'!$A$58:$A$61</c:f>
              <c:strCache>
                <c:ptCount val="4"/>
                <c:pt idx="0">
                  <c:v>Jeg ønsker flere teknikker og verktøy for å styrke muntlig formidlingskompetanse</c:v>
                </c:pt>
                <c:pt idx="1">
                  <c:v>Jeg ønsker kompetansehevende tiltak i brukerkommunikasjon og veiledning</c:v>
                </c:pt>
                <c:pt idx="2">
                  <c:v>Jeg ønsker å bli bedre på skriftlig formidling og publisering av tekst i det digitale rom</c:v>
                </c:pt>
                <c:pt idx="3">
                  <c:v>Jeg har behov for kompetanseheving i videoformidling, film, lyd og bilde</c:v>
                </c:pt>
              </c:strCache>
            </c:strRef>
          </c:cat>
          <c:val>
            <c:numRef>
              <c:f>'Ark1'!$M$58:$M$61</c:f>
              <c:numCache>
                <c:formatCode>0</c:formatCode>
                <c:ptCount val="4"/>
                <c:pt idx="0">
                  <c:v>58.74822190611664</c:v>
                </c:pt>
                <c:pt idx="1">
                  <c:v>37.126600284495019</c:v>
                </c:pt>
                <c:pt idx="2">
                  <c:v>43.385490753911803</c:v>
                </c:pt>
                <c:pt idx="3">
                  <c:v>53.769559032716927</c:v>
                </c:pt>
              </c:numCache>
            </c:numRef>
          </c:val>
          <c:extLst>
            <c:ext xmlns:c16="http://schemas.microsoft.com/office/drawing/2014/chart" uri="{C3380CC4-5D6E-409C-BE32-E72D297353CC}">
              <c16:uniqueId val="{00000000-9607-4C99-A02D-1B8E581CCF87}"/>
            </c:ext>
          </c:extLst>
        </c:ser>
        <c:dLbls>
          <c:showLegendKey val="0"/>
          <c:showVal val="0"/>
          <c:showCatName val="0"/>
          <c:showSerName val="0"/>
          <c:showPercent val="0"/>
          <c:showBubbleSize val="0"/>
        </c:dLbls>
        <c:gapWidth val="164"/>
        <c:overlap val="-22"/>
        <c:axId val="765022240"/>
        <c:axId val="765017976"/>
      </c:barChart>
      <c:catAx>
        <c:axId val="765022240"/>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65017976"/>
        <c:crosses val="autoZero"/>
        <c:auto val="1"/>
        <c:lblAlgn val="ctr"/>
        <c:lblOffset val="100"/>
        <c:noMultiLvlLbl val="0"/>
      </c:catAx>
      <c:valAx>
        <c:axId val="76501797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65022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3">
  <a:schemeClr val="accent3"/>
</cs:colorStyle>
</file>

<file path=ppt/charts/colors3.xml><?xml version="1.0" encoding="utf-8"?>
<cs:colorStyle xmlns:cs="http://schemas.microsoft.com/office/drawing/2012/chartStyle" xmlns:a="http://schemas.openxmlformats.org/drawingml/2006/main" meth="withinLinearReversed" id="22">
  <a:schemeClr val="accent2"/>
</cs:colorStyle>
</file>

<file path=ppt/charts/colors4.xml><?xml version="1.0" encoding="utf-8"?>
<cs:colorStyle xmlns:cs="http://schemas.microsoft.com/office/drawing/2012/chartStyle" xmlns:a="http://schemas.openxmlformats.org/drawingml/2006/main" meth="acrossLinear" id="1">
  <a:schemeClr val="dk1">
    <a:tint val="88000"/>
  </a:schemeClr>
  <a:schemeClr val="dk1">
    <a:tint val="55000"/>
  </a:schemeClr>
  <a:schemeClr val="dk1">
    <a:tint val="78000"/>
  </a:schemeClr>
  <a:schemeClr val="dk1">
    <a:tint val="92000"/>
  </a:schemeClr>
  <a:schemeClr val="dk1">
    <a:tint val="70000"/>
  </a:schemeClr>
  <a:schemeClr val="dk1">
    <a:tint val="30000"/>
  </a:schemeClr>
</cs:colorStyle>
</file>

<file path=ppt/charts/colors5.xml><?xml version="1.0" encoding="utf-8"?>
<cs:colorStyle xmlns:cs="http://schemas.microsoft.com/office/drawing/2012/chartStyle" xmlns:a="http://schemas.openxmlformats.org/drawingml/2006/main" meth="withinLinearReversed" id="24">
  <a:schemeClr val="accent4"/>
</cs:colorStyle>
</file>

<file path=ppt/charts/colors6.xml><?xml version="1.0" encoding="utf-8"?>
<cs:colorStyle xmlns:cs="http://schemas.microsoft.com/office/drawing/2012/chartStyle" xmlns:a="http://schemas.openxmlformats.org/drawingml/2006/main" meth="withinLinear" id="8">
  <a:schemeClr val="accent6"/>
  <a:schemeClr val="accent6"/>
  <a:schemeClr val="accent6"/>
  <a:schemeClr val="accent6"/>
  <a:schemeClr val="accent6"/>
  <a:schemeClr val="accent6"/>
</cs:colorStyle>
</file>

<file path=ppt/charts/colors7.xml><?xml version="1.0" encoding="utf-8"?>
<cs:colorStyle xmlns:cs="http://schemas.microsoft.com/office/drawing/2012/chartStyle" xmlns:a="http://schemas.openxmlformats.org/drawingml/2006/main" meth="withinLinear" id="19">
  <a:schemeClr val="accent6"/>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spPr/>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0.29459</cdr:x>
      <cdr:y>0.65012</cdr:y>
    </cdr:from>
    <cdr:to>
      <cdr:x>0.35298</cdr:x>
      <cdr:y>0.72383</cdr:y>
    </cdr:to>
    <cdr:sp macro="" textlink="">
      <cdr:nvSpPr>
        <cdr:cNvPr id="2" name="TekstSylinder 5">
          <a:extLst xmlns:a="http://schemas.openxmlformats.org/drawingml/2006/main">
            <a:ext uri="{FF2B5EF4-FFF2-40B4-BE49-F238E27FC236}">
              <a16:creationId xmlns:a16="http://schemas.microsoft.com/office/drawing/2014/main" id="{99E840B8-772A-40A9-9070-DA1470A990AF}"/>
            </a:ext>
          </a:extLst>
        </cdr:cNvPr>
        <cdr:cNvSpPr txBox="1"/>
      </cdr:nvSpPr>
      <cdr:spPr>
        <a:xfrm xmlns:a="http://schemas.openxmlformats.org/drawingml/2006/main">
          <a:off x="3115785" y="2714572"/>
          <a:ext cx="617537"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23%</a:t>
          </a:r>
        </a:p>
      </cdr:txBody>
    </cdr:sp>
  </cdr:relSizeAnchor>
  <cdr:relSizeAnchor xmlns:cdr="http://schemas.openxmlformats.org/drawingml/2006/chartDrawing">
    <cdr:from>
      <cdr:x>0.47926</cdr:x>
      <cdr:y>0.78165</cdr:y>
    </cdr:from>
    <cdr:to>
      <cdr:x>0.53765</cdr:x>
      <cdr:y>0.85536</cdr:y>
    </cdr:to>
    <cdr:sp macro="" textlink="">
      <cdr:nvSpPr>
        <cdr:cNvPr id="3" name="TekstSylinder 5">
          <a:extLst xmlns:a="http://schemas.openxmlformats.org/drawingml/2006/main">
            <a:ext uri="{FF2B5EF4-FFF2-40B4-BE49-F238E27FC236}">
              <a16:creationId xmlns:a16="http://schemas.microsoft.com/office/drawing/2014/main" id="{99E840B8-772A-40A9-9070-DA1470A990AF}"/>
            </a:ext>
          </a:extLst>
        </cdr:cNvPr>
        <cdr:cNvSpPr txBox="1"/>
      </cdr:nvSpPr>
      <cdr:spPr>
        <a:xfrm xmlns:a="http://schemas.openxmlformats.org/drawingml/2006/main">
          <a:off x="5068923" y="3263748"/>
          <a:ext cx="617537"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13%</a:t>
          </a:r>
        </a:p>
      </cdr:txBody>
    </cdr:sp>
  </cdr:relSizeAnchor>
  <cdr:relSizeAnchor xmlns:cdr="http://schemas.openxmlformats.org/drawingml/2006/chartDrawing">
    <cdr:from>
      <cdr:x>0.67299</cdr:x>
      <cdr:y>0.8185</cdr:y>
    </cdr:from>
    <cdr:to>
      <cdr:x>0.73137</cdr:x>
      <cdr:y>0.89221</cdr:y>
    </cdr:to>
    <cdr:sp macro="" textlink="">
      <cdr:nvSpPr>
        <cdr:cNvPr id="4" name="TekstSylinder 5">
          <a:extLst xmlns:a="http://schemas.openxmlformats.org/drawingml/2006/main">
            <a:ext uri="{FF2B5EF4-FFF2-40B4-BE49-F238E27FC236}">
              <a16:creationId xmlns:a16="http://schemas.microsoft.com/office/drawing/2014/main" id="{99E840B8-772A-40A9-9070-DA1470A990AF}"/>
            </a:ext>
          </a:extLst>
        </cdr:cNvPr>
        <cdr:cNvSpPr txBox="1"/>
      </cdr:nvSpPr>
      <cdr:spPr>
        <a:xfrm xmlns:a="http://schemas.openxmlformats.org/drawingml/2006/main">
          <a:off x="7117871" y="3417637"/>
          <a:ext cx="617537"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4%</a:t>
          </a:r>
        </a:p>
      </cdr:txBody>
    </cdr:sp>
  </cdr:relSizeAnchor>
</c:userShapes>
</file>

<file path=ppt/drawings/drawing2.xml><?xml version="1.0" encoding="utf-8"?>
<c:userShapes xmlns:c="http://schemas.openxmlformats.org/drawingml/2006/chart">
  <cdr:relSizeAnchor xmlns:cdr="http://schemas.openxmlformats.org/drawingml/2006/chartDrawing">
    <cdr:from>
      <cdr:x>0.2979</cdr:x>
      <cdr:y>0.3935</cdr:y>
    </cdr:from>
    <cdr:to>
      <cdr:x>0.35628</cdr:x>
      <cdr:y>0.46721</cdr:y>
    </cdr:to>
    <cdr:sp macro="" textlink="">
      <cdr:nvSpPr>
        <cdr:cNvPr id="2" name="TekstSylinder 5">
          <a:extLst xmlns:a="http://schemas.openxmlformats.org/drawingml/2006/main">
            <a:ext uri="{FF2B5EF4-FFF2-40B4-BE49-F238E27FC236}">
              <a16:creationId xmlns:a16="http://schemas.microsoft.com/office/drawing/2014/main" id="{99E840B8-772A-40A9-9070-DA1470A990AF}"/>
            </a:ext>
          </a:extLst>
        </cdr:cNvPr>
        <cdr:cNvSpPr txBox="1"/>
      </cdr:nvSpPr>
      <cdr:spPr>
        <a:xfrm xmlns:a="http://schemas.openxmlformats.org/drawingml/2006/main">
          <a:off x="3150710" y="1643039"/>
          <a:ext cx="617537"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40%</a:t>
          </a:r>
        </a:p>
      </cdr:txBody>
    </cdr:sp>
  </cdr:relSizeAnchor>
  <cdr:relSizeAnchor xmlns:cdr="http://schemas.openxmlformats.org/drawingml/2006/chartDrawing">
    <cdr:from>
      <cdr:x>0.4864</cdr:x>
      <cdr:y>0.76071</cdr:y>
    </cdr:from>
    <cdr:to>
      <cdr:x>0.54479</cdr:x>
      <cdr:y>0.83442</cdr:y>
    </cdr:to>
    <cdr:sp macro="" textlink="">
      <cdr:nvSpPr>
        <cdr:cNvPr id="3" name="TekstSylinder 5">
          <a:extLst xmlns:a="http://schemas.openxmlformats.org/drawingml/2006/main">
            <a:ext uri="{FF2B5EF4-FFF2-40B4-BE49-F238E27FC236}">
              <a16:creationId xmlns:a16="http://schemas.microsoft.com/office/drawing/2014/main" id="{99E840B8-772A-40A9-9070-DA1470A990AF}"/>
            </a:ext>
          </a:extLst>
        </cdr:cNvPr>
        <cdr:cNvSpPr txBox="1"/>
      </cdr:nvSpPr>
      <cdr:spPr>
        <a:xfrm xmlns:a="http://schemas.openxmlformats.org/drawingml/2006/main">
          <a:off x="5144442" y="3176309"/>
          <a:ext cx="617537"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5%</a:t>
          </a:r>
        </a:p>
      </cdr:txBody>
    </cdr:sp>
  </cdr:relSizeAnchor>
  <cdr:relSizeAnchor xmlns:cdr="http://schemas.openxmlformats.org/drawingml/2006/chartDrawing">
    <cdr:from>
      <cdr:x>0.68347</cdr:x>
      <cdr:y>0.71286</cdr:y>
    </cdr:from>
    <cdr:to>
      <cdr:x>0.74185</cdr:x>
      <cdr:y>0.78657</cdr:y>
    </cdr:to>
    <cdr:sp macro="" textlink="">
      <cdr:nvSpPr>
        <cdr:cNvPr id="4" name="TekstSylinder 5">
          <a:extLst xmlns:a="http://schemas.openxmlformats.org/drawingml/2006/main">
            <a:ext uri="{FF2B5EF4-FFF2-40B4-BE49-F238E27FC236}">
              <a16:creationId xmlns:a16="http://schemas.microsoft.com/office/drawing/2014/main" id="{99E840B8-772A-40A9-9070-DA1470A990AF}"/>
            </a:ext>
          </a:extLst>
        </cdr:cNvPr>
        <cdr:cNvSpPr txBox="1"/>
      </cdr:nvSpPr>
      <cdr:spPr>
        <a:xfrm xmlns:a="http://schemas.openxmlformats.org/drawingml/2006/main">
          <a:off x="7228731" y="2976510"/>
          <a:ext cx="617537"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9%</a:t>
          </a:r>
        </a:p>
      </cdr:txBody>
    </cdr:sp>
  </cdr:relSizeAnchor>
  <cdr:relSizeAnchor xmlns:cdr="http://schemas.openxmlformats.org/drawingml/2006/chartDrawing">
    <cdr:from>
      <cdr:x>0.86799</cdr:x>
      <cdr:y>0.68356</cdr:y>
    </cdr:from>
    <cdr:to>
      <cdr:x>0.92638</cdr:x>
      <cdr:y>0.75727</cdr:y>
    </cdr:to>
    <cdr:sp macro="" textlink="">
      <cdr:nvSpPr>
        <cdr:cNvPr id="5" name="TekstSylinder 5">
          <a:extLst xmlns:a="http://schemas.openxmlformats.org/drawingml/2006/main">
            <a:ext uri="{FF2B5EF4-FFF2-40B4-BE49-F238E27FC236}">
              <a16:creationId xmlns:a16="http://schemas.microsoft.com/office/drawing/2014/main" id="{99E840B8-772A-40A9-9070-DA1470A990AF}"/>
            </a:ext>
          </a:extLst>
        </cdr:cNvPr>
        <cdr:cNvSpPr txBox="1"/>
      </cdr:nvSpPr>
      <cdr:spPr>
        <a:xfrm xmlns:a="http://schemas.openxmlformats.org/drawingml/2006/main">
          <a:off x="9180375" y="2854173"/>
          <a:ext cx="617537"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10%</a:t>
          </a:r>
        </a:p>
      </cdr:txBody>
    </cdr:sp>
  </cdr:relSizeAnchor>
</c:userShapes>
</file>

<file path=ppt/drawings/drawing3.xml><?xml version="1.0" encoding="utf-8"?>
<c:userShapes xmlns:c="http://schemas.openxmlformats.org/drawingml/2006/chart">
  <cdr:relSizeAnchor xmlns:cdr="http://schemas.openxmlformats.org/drawingml/2006/chartDrawing">
    <cdr:from>
      <cdr:x>0.24461</cdr:x>
      <cdr:y>0.27232</cdr:y>
    </cdr:from>
    <cdr:to>
      <cdr:x>0.30395</cdr:x>
      <cdr:y>0.35499</cdr:y>
    </cdr:to>
    <cdr:sp macro="" textlink="">
      <cdr:nvSpPr>
        <cdr:cNvPr id="2" name="TekstSylinder 5">
          <a:extLst xmlns:a="http://schemas.openxmlformats.org/drawingml/2006/main">
            <a:ext uri="{FF2B5EF4-FFF2-40B4-BE49-F238E27FC236}">
              <a16:creationId xmlns:a16="http://schemas.microsoft.com/office/drawing/2014/main" id="{99E840B8-772A-40A9-9070-DA1470A990AF}"/>
            </a:ext>
          </a:extLst>
        </cdr:cNvPr>
        <cdr:cNvSpPr txBox="1"/>
      </cdr:nvSpPr>
      <cdr:spPr>
        <a:xfrm xmlns:a="http://schemas.openxmlformats.org/drawingml/2006/main">
          <a:off x="2545627" y="1013811"/>
          <a:ext cx="617537"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27%</a:t>
          </a:r>
        </a:p>
      </cdr:txBody>
    </cdr:sp>
  </cdr:relSizeAnchor>
  <cdr:relSizeAnchor xmlns:cdr="http://schemas.openxmlformats.org/drawingml/2006/chartDrawing">
    <cdr:from>
      <cdr:x>0.40557</cdr:x>
      <cdr:y>0.282</cdr:y>
    </cdr:from>
    <cdr:to>
      <cdr:x>0.46491</cdr:x>
      <cdr:y>0.36467</cdr:y>
    </cdr:to>
    <cdr:sp macro="" textlink="">
      <cdr:nvSpPr>
        <cdr:cNvPr id="3" name="TekstSylinder 5">
          <a:extLst xmlns:a="http://schemas.openxmlformats.org/drawingml/2006/main">
            <a:ext uri="{FF2B5EF4-FFF2-40B4-BE49-F238E27FC236}">
              <a16:creationId xmlns:a16="http://schemas.microsoft.com/office/drawing/2014/main" id="{99E840B8-772A-40A9-9070-DA1470A990AF}"/>
            </a:ext>
          </a:extLst>
        </cdr:cNvPr>
        <cdr:cNvSpPr txBox="1"/>
      </cdr:nvSpPr>
      <cdr:spPr>
        <a:xfrm xmlns:a="http://schemas.openxmlformats.org/drawingml/2006/main">
          <a:off x="4220709" y="1049866"/>
          <a:ext cx="617537"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23%</a:t>
          </a:r>
        </a:p>
      </cdr:txBody>
    </cdr:sp>
  </cdr:relSizeAnchor>
  <cdr:relSizeAnchor xmlns:cdr="http://schemas.openxmlformats.org/drawingml/2006/chartDrawing">
    <cdr:from>
      <cdr:x>0.56562</cdr:x>
      <cdr:y>0.282</cdr:y>
    </cdr:from>
    <cdr:to>
      <cdr:x>0.62496</cdr:x>
      <cdr:y>0.36467</cdr:y>
    </cdr:to>
    <cdr:sp macro="" textlink="">
      <cdr:nvSpPr>
        <cdr:cNvPr id="4" name="TekstSylinder 5">
          <a:extLst xmlns:a="http://schemas.openxmlformats.org/drawingml/2006/main">
            <a:ext uri="{FF2B5EF4-FFF2-40B4-BE49-F238E27FC236}">
              <a16:creationId xmlns:a16="http://schemas.microsoft.com/office/drawing/2014/main" id="{99E840B8-772A-40A9-9070-DA1470A990AF}"/>
            </a:ext>
          </a:extLst>
        </cdr:cNvPr>
        <cdr:cNvSpPr txBox="1"/>
      </cdr:nvSpPr>
      <cdr:spPr>
        <a:xfrm xmlns:a="http://schemas.openxmlformats.org/drawingml/2006/main">
          <a:off x="5886224" y="1049866"/>
          <a:ext cx="617537"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24%</a:t>
          </a:r>
        </a:p>
      </cdr:txBody>
    </cdr:sp>
  </cdr:relSizeAnchor>
  <cdr:relSizeAnchor xmlns:cdr="http://schemas.openxmlformats.org/drawingml/2006/chartDrawing">
    <cdr:from>
      <cdr:x>0.87419</cdr:x>
      <cdr:y>0.10789</cdr:y>
    </cdr:from>
    <cdr:to>
      <cdr:x>0.93353</cdr:x>
      <cdr:y>0.19057</cdr:y>
    </cdr:to>
    <cdr:sp macro="" textlink="">
      <cdr:nvSpPr>
        <cdr:cNvPr id="5" name="TekstSylinder 5">
          <a:extLst xmlns:a="http://schemas.openxmlformats.org/drawingml/2006/main">
            <a:ext uri="{FF2B5EF4-FFF2-40B4-BE49-F238E27FC236}">
              <a16:creationId xmlns:a16="http://schemas.microsoft.com/office/drawing/2014/main" id="{99E840B8-772A-40A9-9070-DA1470A990AF}"/>
            </a:ext>
          </a:extLst>
        </cdr:cNvPr>
        <cdr:cNvSpPr txBox="1"/>
      </cdr:nvSpPr>
      <cdr:spPr>
        <a:xfrm xmlns:a="http://schemas.openxmlformats.org/drawingml/2006/main">
          <a:off x="9097443" y="401681"/>
          <a:ext cx="617537"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44%</a:t>
          </a:r>
        </a:p>
      </cdr:txBody>
    </cdr:sp>
  </cdr:relSizeAnchor>
</c:userShapes>
</file>

<file path=ppt/drawings/drawing4.xml><?xml version="1.0" encoding="utf-8"?>
<c:userShapes xmlns:c="http://schemas.openxmlformats.org/drawingml/2006/chart">
  <cdr:relSizeAnchor xmlns:cdr="http://schemas.openxmlformats.org/drawingml/2006/chartDrawing">
    <cdr:from>
      <cdr:x>0.09351</cdr:x>
      <cdr:y>0.10062</cdr:y>
    </cdr:from>
    <cdr:to>
      <cdr:x>0.14769</cdr:x>
      <cdr:y>0.16668</cdr:y>
    </cdr:to>
    <cdr:sp macro="" textlink="">
      <cdr:nvSpPr>
        <cdr:cNvPr id="2" name="TekstSylinder 5">
          <a:extLst xmlns:a="http://schemas.openxmlformats.org/drawingml/2006/main">
            <a:ext uri="{FF2B5EF4-FFF2-40B4-BE49-F238E27FC236}">
              <a16:creationId xmlns:a16="http://schemas.microsoft.com/office/drawing/2014/main" id="{99E840B8-772A-40A9-9070-DA1470A990AF}"/>
            </a:ext>
          </a:extLst>
        </cdr:cNvPr>
        <cdr:cNvSpPr txBox="1"/>
      </cdr:nvSpPr>
      <cdr:spPr>
        <a:xfrm xmlns:a="http://schemas.openxmlformats.org/drawingml/2006/main">
          <a:off x="1065710" y="468783"/>
          <a:ext cx="617537"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80%</a:t>
          </a:r>
        </a:p>
      </cdr:txBody>
    </cdr:sp>
  </cdr:relSizeAnchor>
  <cdr:relSizeAnchor xmlns:cdr="http://schemas.openxmlformats.org/drawingml/2006/chartDrawing">
    <cdr:from>
      <cdr:x>0.28627</cdr:x>
      <cdr:y>0.28126</cdr:y>
    </cdr:from>
    <cdr:to>
      <cdr:x>0.34046</cdr:x>
      <cdr:y>0.34731</cdr:y>
    </cdr:to>
    <cdr:sp macro="" textlink="">
      <cdr:nvSpPr>
        <cdr:cNvPr id="3" name="TekstSylinder 5">
          <a:extLst xmlns:a="http://schemas.openxmlformats.org/drawingml/2006/main">
            <a:ext uri="{FF2B5EF4-FFF2-40B4-BE49-F238E27FC236}">
              <a16:creationId xmlns:a16="http://schemas.microsoft.com/office/drawing/2014/main" id="{99E840B8-772A-40A9-9070-DA1470A990AF}"/>
            </a:ext>
          </a:extLst>
        </cdr:cNvPr>
        <cdr:cNvSpPr txBox="1"/>
      </cdr:nvSpPr>
      <cdr:spPr>
        <a:xfrm xmlns:a="http://schemas.openxmlformats.org/drawingml/2006/main">
          <a:off x="3262767" y="1310392"/>
          <a:ext cx="617537"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53%</a:t>
          </a:r>
        </a:p>
      </cdr:txBody>
    </cdr:sp>
  </cdr:relSizeAnchor>
  <cdr:relSizeAnchor xmlns:cdr="http://schemas.openxmlformats.org/drawingml/2006/chartDrawing">
    <cdr:from>
      <cdr:x>0.47291</cdr:x>
      <cdr:y>0.37955</cdr:y>
    </cdr:from>
    <cdr:to>
      <cdr:x>0.52709</cdr:x>
      <cdr:y>0.44561</cdr:y>
    </cdr:to>
    <cdr:sp macro="" textlink="">
      <cdr:nvSpPr>
        <cdr:cNvPr id="4" name="TekstSylinder 5">
          <a:extLst xmlns:a="http://schemas.openxmlformats.org/drawingml/2006/main">
            <a:ext uri="{FF2B5EF4-FFF2-40B4-BE49-F238E27FC236}">
              <a16:creationId xmlns:a16="http://schemas.microsoft.com/office/drawing/2014/main" id="{99E840B8-772A-40A9-9070-DA1470A990AF}"/>
            </a:ext>
          </a:extLst>
        </cdr:cNvPr>
        <cdr:cNvSpPr txBox="1"/>
      </cdr:nvSpPr>
      <cdr:spPr>
        <a:xfrm xmlns:a="http://schemas.openxmlformats.org/drawingml/2006/main">
          <a:off x="5389902" y="1768348"/>
          <a:ext cx="617537"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37%</a:t>
          </a:r>
        </a:p>
      </cdr:txBody>
    </cdr:sp>
  </cdr:relSizeAnchor>
  <cdr:relSizeAnchor xmlns:cdr="http://schemas.openxmlformats.org/drawingml/2006/chartDrawing">
    <cdr:from>
      <cdr:x>0.66748</cdr:x>
      <cdr:y>0.38104</cdr:y>
    </cdr:from>
    <cdr:to>
      <cdr:x>0.72167</cdr:x>
      <cdr:y>0.4471</cdr:y>
    </cdr:to>
    <cdr:sp macro="" textlink="">
      <cdr:nvSpPr>
        <cdr:cNvPr id="5" name="TekstSylinder 5">
          <a:extLst xmlns:a="http://schemas.openxmlformats.org/drawingml/2006/main">
            <a:ext uri="{FF2B5EF4-FFF2-40B4-BE49-F238E27FC236}">
              <a16:creationId xmlns:a16="http://schemas.microsoft.com/office/drawing/2014/main" id="{99E840B8-772A-40A9-9070-DA1470A990AF}"/>
            </a:ext>
          </a:extLst>
        </cdr:cNvPr>
        <cdr:cNvSpPr txBox="1"/>
      </cdr:nvSpPr>
      <cdr:spPr>
        <a:xfrm xmlns:a="http://schemas.openxmlformats.org/drawingml/2006/main">
          <a:off x="7607539" y="1775290"/>
          <a:ext cx="617537"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39%</a:t>
          </a:r>
        </a:p>
      </cdr:txBody>
    </cdr:sp>
  </cdr:relSizeAnchor>
  <cdr:relSizeAnchor xmlns:cdr="http://schemas.openxmlformats.org/drawingml/2006/chartDrawing">
    <cdr:from>
      <cdr:x>0.86328</cdr:x>
      <cdr:y>0.20265</cdr:y>
    </cdr:from>
    <cdr:to>
      <cdr:x>0.91746</cdr:x>
      <cdr:y>0.26871</cdr:y>
    </cdr:to>
    <cdr:sp macro="" textlink="">
      <cdr:nvSpPr>
        <cdr:cNvPr id="6" name="TekstSylinder 5">
          <a:extLst xmlns:a="http://schemas.openxmlformats.org/drawingml/2006/main">
            <a:ext uri="{FF2B5EF4-FFF2-40B4-BE49-F238E27FC236}">
              <a16:creationId xmlns:a16="http://schemas.microsoft.com/office/drawing/2014/main" id="{99E840B8-772A-40A9-9070-DA1470A990AF}"/>
            </a:ext>
          </a:extLst>
        </cdr:cNvPr>
        <cdr:cNvSpPr txBox="1"/>
      </cdr:nvSpPr>
      <cdr:spPr>
        <a:xfrm xmlns:a="http://schemas.openxmlformats.org/drawingml/2006/main">
          <a:off x="9839108" y="944159"/>
          <a:ext cx="617537"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400" dirty="0"/>
            <a:t>66%</a:t>
          </a:r>
        </a:p>
      </cdr:txBody>
    </cdr:sp>
  </cdr:relSizeAnchor>
</c:userShapes>
</file>

<file path=ppt/drawings/drawing5.xml><?xml version="1.0" encoding="utf-8"?>
<c:userShapes xmlns:c="http://schemas.openxmlformats.org/drawingml/2006/chart">
  <cdr:relSizeAnchor xmlns:cdr="http://schemas.openxmlformats.org/drawingml/2006/chartDrawing">
    <cdr:from>
      <cdr:x>0.38217</cdr:x>
      <cdr:y>0.41605</cdr:y>
    </cdr:from>
    <cdr:to>
      <cdr:x>0.42061</cdr:x>
      <cdr:y>0.47502</cdr:y>
    </cdr:to>
    <cdr:sp macro="" textlink="">
      <cdr:nvSpPr>
        <cdr:cNvPr id="2" name="TekstSylinder 2">
          <a:extLst xmlns:a="http://schemas.openxmlformats.org/drawingml/2006/main">
            <a:ext uri="{FF2B5EF4-FFF2-40B4-BE49-F238E27FC236}">
              <a16:creationId xmlns:a16="http://schemas.microsoft.com/office/drawing/2014/main" id="{5F980667-0749-4CC1-B46A-9A2803FABD4B}"/>
            </a:ext>
          </a:extLst>
        </cdr:cNvPr>
        <cdr:cNvSpPr txBox="1"/>
      </cdr:nvSpPr>
      <cdr:spPr>
        <a:xfrm xmlns:a="http://schemas.openxmlformats.org/drawingml/2006/main">
          <a:off x="4041995" y="1737209"/>
          <a:ext cx="406589"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000" dirty="0"/>
            <a:t>62%</a:t>
          </a:r>
        </a:p>
      </cdr:txBody>
    </cdr:sp>
  </cdr:relSizeAnchor>
  <cdr:relSizeAnchor xmlns:cdr="http://schemas.openxmlformats.org/drawingml/2006/chartDrawing">
    <cdr:from>
      <cdr:x>0.58389</cdr:x>
      <cdr:y>0.37033</cdr:y>
    </cdr:from>
    <cdr:to>
      <cdr:x>0.62234</cdr:x>
      <cdr:y>0.4293</cdr:y>
    </cdr:to>
    <cdr:sp macro="" textlink="">
      <cdr:nvSpPr>
        <cdr:cNvPr id="3" name="TekstSylinder 2">
          <a:extLst xmlns:a="http://schemas.openxmlformats.org/drawingml/2006/main">
            <a:ext uri="{FF2B5EF4-FFF2-40B4-BE49-F238E27FC236}">
              <a16:creationId xmlns:a16="http://schemas.microsoft.com/office/drawing/2014/main" id="{5F980667-0749-4CC1-B46A-9A2803FABD4B}"/>
            </a:ext>
          </a:extLst>
        </cdr:cNvPr>
        <cdr:cNvSpPr txBox="1"/>
      </cdr:nvSpPr>
      <cdr:spPr>
        <a:xfrm xmlns:a="http://schemas.openxmlformats.org/drawingml/2006/main">
          <a:off x="6175596" y="1546318"/>
          <a:ext cx="406589"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000" dirty="0"/>
            <a:t>62%</a:t>
          </a:r>
        </a:p>
      </cdr:txBody>
    </cdr:sp>
  </cdr:relSizeAnchor>
  <cdr:relSizeAnchor xmlns:cdr="http://schemas.openxmlformats.org/drawingml/2006/chartDrawing">
    <cdr:from>
      <cdr:x>0.48872</cdr:x>
      <cdr:y>0.69435</cdr:y>
    </cdr:from>
    <cdr:to>
      <cdr:x>0.52717</cdr:x>
      <cdr:y>0.75332</cdr:y>
    </cdr:to>
    <cdr:sp macro="" textlink="">
      <cdr:nvSpPr>
        <cdr:cNvPr id="4" name="TekstSylinder 2">
          <a:extLst xmlns:a="http://schemas.openxmlformats.org/drawingml/2006/main">
            <a:ext uri="{FF2B5EF4-FFF2-40B4-BE49-F238E27FC236}">
              <a16:creationId xmlns:a16="http://schemas.microsoft.com/office/drawing/2014/main" id="{5F980667-0749-4CC1-B46A-9A2803FABD4B}"/>
            </a:ext>
          </a:extLst>
        </cdr:cNvPr>
        <cdr:cNvSpPr txBox="1"/>
      </cdr:nvSpPr>
      <cdr:spPr>
        <a:xfrm xmlns:a="http://schemas.openxmlformats.org/drawingml/2006/main">
          <a:off x="5169026" y="2899238"/>
          <a:ext cx="406589"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000" dirty="0"/>
            <a:t>60%</a:t>
          </a:r>
        </a:p>
      </cdr:txBody>
    </cdr:sp>
  </cdr:relSizeAnchor>
</c:userShapes>
</file>

<file path=ppt/drawings/drawing6.xml><?xml version="1.0" encoding="utf-8"?>
<c:userShapes xmlns:c="http://schemas.openxmlformats.org/drawingml/2006/chart">
  <cdr:relSizeAnchor xmlns:cdr="http://schemas.openxmlformats.org/drawingml/2006/chartDrawing">
    <cdr:from>
      <cdr:x>0.16582</cdr:x>
      <cdr:y>0.29155</cdr:y>
    </cdr:from>
    <cdr:to>
      <cdr:x>0.20427</cdr:x>
      <cdr:y>0.35052</cdr:y>
    </cdr:to>
    <cdr:sp macro="" textlink="">
      <cdr:nvSpPr>
        <cdr:cNvPr id="2" name="TekstSylinder 2">
          <a:extLst xmlns:a="http://schemas.openxmlformats.org/drawingml/2006/main">
            <a:ext uri="{FF2B5EF4-FFF2-40B4-BE49-F238E27FC236}">
              <a16:creationId xmlns:a16="http://schemas.microsoft.com/office/drawing/2014/main" id="{5F980667-0749-4CC1-B46A-9A2803FABD4B}"/>
            </a:ext>
          </a:extLst>
        </cdr:cNvPr>
        <cdr:cNvSpPr txBox="1"/>
      </cdr:nvSpPr>
      <cdr:spPr>
        <a:xfrm xmlns:a="http://schemas.openxmlformats.org/drawingml/2006/main">
          <a:off x="1753843" y="1217362"/>
          <a:ext cx="406589"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000" dirty="0"/>
            <a:t>46%</a:t>
          </a:r>
        </a:p>
      </cdr:txBody>
    </cdr:sp>
  </cdr:relSizeAnchor>
  <cdr:relSizeAnchor xmlns:cdr="http://schemas.openxmlformats.org/drawingml/2006/chartDrawing">
    <cdr:from>
      <cdr:x>0.80268</cdr:x>
      <cdr:y>0.05697</cdr:y>
    </cdr:from>
    <cdr:to>
      <cdr:x>0.84113</cdr:x>
      <cdr:y>0.11594</cdr:y>
    </cdr:to>
    <cdr:sp macro="" textlink="">
      <cdr:nvSpPr>
        <cdr:cNvPr id="3" name="TekstSylinder 2">
          <a:extLst xmlns:a="http://schemas.openxmlformats.org/drawingml/2006/main">
            <a:ext uri="{FF2B5EF4-FFF2-40B4-BE49-F238E27FC236}">
              <a16:creationId xmlns:a16="http://schemas.microsoft.com/office/drawing/2014/main" id="{5F980667-0749-4CC1-B46A-9A2803FABD4B}"/>
            </a:ext>
          </a:extLst>
        </cdr:cNvPr>
        <cdr:cNvSpPr txBox="1"/>
      </cdr:nvSpPr>
      <cdr:spPr>
        <a:xfrm xmlns:a="http://schemas.openxmlformats.org/drawingml/2006/main">
          <a:off x="8489626" y="237874"/>
          <a:ext cx="406589"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000" dirty="0"/>
            <a:t>70%</a:t>
          </a:r>
        </a:p>
      </cdr:txBody>
    </cdr:sp>
  </cdr:relSizeAnchor>
  <cdr:relSizeAnchor xmlns:cdr="http://schemas.openxmlformats.org/drawingml/2006/chartDrawing">
    <cdr:from>
      <cdr:x>0.47364</cdr:x>
      <cdr:y>0.41078</cdr:y>
    </cdr:from>
    <cdr:to>
      <cdr:x>0.51208</cdr:x>
      <cdr:y>0.46975</cdr:y>
    </cdr:to>
    <cdr:sp macro="" textlink="">
      <cdr:nvSpPr>
        <cdr:cNvPr id="4" name="TekstSylinder 2">
          <a:extLst xmlns:a="http://schemas.openxmlformats.org/drawingml/2006/main">
            <a:ext uri="{FF2B5EF4-FFF2-40B4-BE49-F238E27FC236}">
              <a16:creationId xmlns:a16="http://schemas.microsoft.com/office/drawing/2014/main" id="{5F980667-0749-4CC1-B46A-9A2803FABD4B}"/>
            </a:ext>
          </a:extLst>
        </cdr:cNvPr>
        <cdr:cNvSpPr txBox="1"/>
      </cdr:nvSpPr>
      <cdr:spPr>
        <a:xfrm xmlns:a="http://schemas.openxmlformats.org/drawingml/2006/main">
          <a:off x="5009483" y="1715190"/>
          <a:ext cx="406589"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000" dirty="0"/>
            <a:t>31%</a:t>
          </a:r>
        </a:p>
      </cdr:txBody>
    </cdr:sp>
  </cdr:relSizeAnchor>
</c:userShapes>
</file>

<file path=ppt/drawings/drawing7.xml><?xml version="1.0" encoding="utf-8"?>
<c:userShapes xmlns:c="http://schemas.openxmlformats.org/drawingml/2006/chart">
  <cdr:relSizeAnchor xmlns:cdr="http://schemas.openxmlformats.org/drawingml/2006/chartDrawing">
    <cdr:from>
      <cdr:x>0.84292</cdr:x>
      <cdr:y>0.13686</cdr:y>
    </cdr:from>
    <cdr:to>
      <cdr:x>0.87828</cdr:x>
      <cdr:y>0.19049</cdr:y>
    </cdr:to>
    <cdr:sp macro="" textlink="">
      <cdr:nvSpPr>
        <cdr:cNvPr id="2" name="TekstSylinder 2">
          <a:extLst xmlns:a="http://schemas.openxmlformats.org/drawingml/2006/main">
            <a:ext uri="{FF2B5EF4-FFF2-40B4-BE49-F238E27FC236}">
              <a16:creationId xmlns:a16="http://schemas.microsoft.com/office/drawing/2014/main" id="{5F980667-0749-4CC1-B46A-9A2803FABD4B}"/>
            </a:ext>
          </a:extLst>
        </cdr:cNvPr>
        <cdr:cNvSpPr txBox="1"/>
      </cdr:nvSpPr>
      <cdr:spPr>
        <a:xfrm xmlns:a="http://schemas.openxmlformats.org/drawingml/2006/main">
          <a:off x="9690745" y="628285"/>
          <a:ext cx="406589"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000" dirty="0"/>
            <a:t>54%</a:t>
          </a:r>
        </a:p>
      </cdr:txBody>
    </cdr:sp>
  </cdr:relSizeAnchor>
  <cdr:relSizeAnchor xmlns:cdr="http://schemas.openxmlformats.org/drawingml/2006/chartDrawing">
    <cdr:from>
      <cdr:x>0.61604</cdr:x>
      <cdr:y>0.22577</cdr:y>
    </cdr:from>
    <cdr:to>
      <cdr:x>0.65141</cdr:x>
      <cdr:y>0.2794</cdr:y>
    </cdr:to>
    <cdr:sp macro="" textlink="">
      <cdr:nvSpPr>
        <cdr:cNvPr id="3" name="TekstSylinder 2">
          <a:extLst xmlns:a="http://schemas.openxmlformats.org/drawingml/2006/main">
            <a:ext uri="{FF2B5EF4-FFF2-40B4-BE49-F238E27FC236}">
              <a16:creationId xmlns:a16="http://schemas.microsoft.com/office/drawing/2014/main" id="{5F980667-0749-4CC1-B46A-9A2803FABD4B}"/>
            </a:ext>
          </a:extLst>
        </cdr:cNvPr>
        <cdr:cNvSpPr txBox="1"/>
      </cdr:nvSpPr>
      <cdr:spPr>
        <a:xfrm xmlns:a="http://schemas.openxmlformats.org/drawingml/2006/main">
          <a:off x="7082441" y="1036455"/>
          <a:ext cx="406589"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000" dirty="0"/>
            <a:t>43%</a:t>
          </a:r>
        </a:p>
      </cdr:txBody>
    </cdr:sp>
  </cdr:relSizeAnchor>
  <cdr:relSizeAnchor xmlns:cdr="http://schemas.openxmlformats.org/drawingml/2006/chartDrawing">
    <cdr:from>
      <cdr:x>0.12764</cdr:x>
      <cdr:y>0.09412</cdr:y>
    </cdr:from>
    <cdr:to>
      <cdr:x>0.16301</cdr:x>
      <cdr:y>0.14775</cdr:y>
    </cdr:to>
    <cdr:sp macro="" textlink="">
      <cdr:nvSpPr>
        <cdr:cNvPr id="4" name="TekstSylinder 2">
          <a:extLst xmlns:a="http://schemas.openxmlformats.org/drawingml/2006/main">
            <a:ext uri="{FF2B5EF4-FFF2-40B4-BE49-F238E27FC236}">
              <a16:creationId xmlns:a16="http://schemas.microsoft.com/office/drawing/2014/main" id="{5F980667-0749-4CC1-B46A-9A2803FABD4B}"/>
            </a:ext>
          </a:extLst>
        </cdr:cNvPr>
        <cdr:cNvSpPr txBox="1"/>
      </cdr:nvSpPr>
      <cdr:spPr>
        <a:xfrm xmlns:a="http://schemas.openxmlformats.org/drawingml/2006/main">
          <a:off x="1467453" y="432076"/>
          <a:ext cx="406589"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000" dirty="0"/>
            <a:t>59%</a:t>
          </a:r>
        </a:p>
      </cdr:txBody>
    </cdr:sp>
  </cdr:relSizeAnchor>
  <cdr:relSizeAnchor xmlns:cdr="http://schemas.openxmlformats.org/drawingml/2006/chartDrawing">
    <cdr:from>
      <cdr:x>0.37322</cdr:x>
      <cdr:y>0.26517</cdr:y>
    </cdr:from>
    <cdr:to>
      <cdr:x>0.40859</cdr:x>
      <cdr:y>0.31881</cdr:y>
    </cdr:to>
    <cdr:sp macro="" textlink="">
      <cdr:nvSpPr>
        <cdr:cNvPr id="5" name="TekstSylinder 2">
          <a:extLst xmlns:a="http://schemas.openxmlformats.org/drawingml/2006/main">
            <a:ext uri="{FF2B5EF4-FFF2-40B4-BE49-F238E27FC236}">
              <a16:creationId xmlns:a16="http://schemas.microsoft.com/office/drawing/2014/main" id="{5F980667-0749-4CC1-B46A-9A2803FABD4B}"/>
            </a:ext>
          </a:extLst>
        </cdr:cNvPr>
        <cdr:cNvSpPr txBox="1"/>
      </cdr:nvSpPr>
      <cdr:spPr>
        <a:xfrm xmlns:a="http://schemas.openxmlformats.org/drawingml/2006/main">
          <a:off x="4290822" y="1217362"/>
          <a:ext cx="406589"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nb-NO" sz="1000" dirty="0"/>
            <a:t>37%</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BFB1720-0EB6-4A80-B439-9D216E0BDD32}"/>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00D94903-5254-4D4E-B366-EC09FFED3A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83091253-DAEB-45D3-A0CF-ADA653D56D18}"/>
              </a:ext>
            </a:extLst>
          </p:cNvPr>
          <p:cNvSpPr>
            <a:spLocks noGrp="1"/>
          </p:cNvSpPr>
          <p:nvPr>
            <p:ph type="dt" sz="half" idx="10"/>
          </p:nvPr>
        </p:nvSpPr>
        <p:spPr/>
        <p:txBody>
          <a:bodyPr/>
          <a:lstStyle/>
          <a:p>
            <a:fld id="{1EBD88C2-9ACF-47EB-A333-AEF127E7E24E}" type="datetimeFigureOut">
              <a:rPr lang="nb-NO" smtClean="0"/>
              <a:t>09.03.2022</a:t>
            </a:fld>
            <a:endParaRPr lang="nb-NO"/>
          </a:p>
        </p:txBody>
      </p:sp>
      <p:sp>
        <p:nvSpPr>
          <p:cNvPr id="5" name="Plassholder for bunntekst 4">
            <a:extLst>
              <a:ext uri="{FF2B5EF4-FFF2-40B4-BE49-F238E27FC236}">
                <a16:creationId xmlns:a16="http://schemas.microsoft.com/office/drawing/2014/main" id="{9448A80A-7DD5-47FB-A2F1-5701B8D016B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787A85D-0074-49A2-B89A-E533876F69B3}"/>
              </a:ext>
            </a:extLst>
          </p:cNvPr>
          <p:cNvSpPr>
            <a:spLocks noGrp="1"/>
          </p:cNvSpPr>
          <p:nvPr>
            <p:ph type="sldNum" sz="quarter" idx="12"/>
          </p:nvPr>
        </p:nvSpPr>
        <p:spPr/>
        <p:txBody>
          <a:bodyPr/>
          <a:lstStyle/>
          <a:p>
            <a:fld id="{2982155E-CB9A-4419-ADA7-F758B0C5C2A3}" type="slidenum">
              <a:rPr lang="nb-NO" smtClean="0"/>
              <a:t>‹#›</a:t>
            </a:fld>
            <a:endParaRPr lang="nb-NO"/>
          </a:p>
        </p:txBody>
      </p:sp>
    </p:spTree>
    <p:extLst>
      <p:ext uri="{BB962C8B-B14F-4D97-AF65-F5344CB8AC3E}">
        <p14:creationId xmlns:p14="http://schemas.microsoft.com/office/powerpoint/2010/main" val="1778541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89ACEE7-3CC7-4B8F-A0DD-813EF08A2F3D}"/>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683F4240-5FAC-4BCB-9E4A-68171FE44F5D}"/>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340DC5C-D8D4-4EDC-B0ED-E69A37261450}"/>
              </a:ext>
            </a:extLst>
          </p:cNvPr>
          <p:cNvSpPr>
            <a:spLocks noGrp="1"/>
          </p:cNvSpPr>
          <p:nvPr>
            <p:ph type="dt" sz="half" idx="10"/>
          </p:nvPr>
        </p:nvSpPr>
        <p:spPr/>
        <p:txBody>
          <a:bodyPr/>
          <a:lstStyle/>
          <a:p>
            <a:fld id="{1EBD88C2-9ACF-47EB-A333-AEF127E7E24E}" type="datetimeFigureOut">
              <a:rPr lang="nb-NO" smtClean="0"/>
              <a:t>09.03.2022</a:t>
            </a:fld>
            <a:endParaRPr lang="nb-NO"/>
          </a:p>
        </p:txBody>
      </p:sp>
      <p:sp>
        <p:nvSpPr>
          <p:cNvPr id="5" name="Plassholder for bunntekst 4">
            <a:extLst>
              <a:ext uri="{FF2B5EF4-FFF2-40B4-BE49-F238E27FC236}">
                <a16:creationId xmlns:a16="http://schemas.microsoft.com/office/drawing/2014/main" id="{73BC5FC5-583B-46B4-B43B-1C4B37D9DED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9F2E1DF-D279-4CD6-9CD9-CB7C0DF27824}"/>
              </a:ext>
            </a:extLst>
          </p:cNvPr>
          <p:cNvSpPr>
            <a:spLocks noGrp="1"/>
          </p:cNvSpPr>
          <p:nvPr>
            <p:ph type="sldNum" sz="quarter" idx="12"/>
          </p:nvPr>
        </p:nvSpPr>
        <p:spPr/>
        <p:txBody>
          <a:bodyPr/>
          <a:lstStyle/>
          <a:p>
            <a:fld id="{2982155E-CB9A-4419-ADA7-F758B0C5C2A3}" type="slidenum">
              <a:rPr lang="nb-NO" smtClean="0"/>
              <a:t>‹#›</a:t>
            </a:fld>
            <a:endParaRPr lang="nb-NO"/>
          </a:p>
        </p:txBody>
      </p:sp>
    </p:spTree>
    <p:extLst>
      <p:ext uri="{BB962C8B-B14F-4D97-AF65-F5344CB8AC3E}">
        <p14:creationId xmlns:p14="http://schemas.microsoft.com/office/powerpoint/2010/main" val="94481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E1636A44-BFFF-48DC-9ED2-DE507B73108A}"/>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F9803459-EA5D-46FA-92E4-4F162732A006}"/>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BB9AAF9-C1D7-4F0C-8F68-CD46221A741D}"/>
              </a:ext>
            </a:extLst>
          </p:cNvPr>
          <p:cNvSpPr>
            <a:spLocks noGrp="1"/>
          </p:cNvSpPr>
          <p:nvPr>
            <p:ph type="dt" sz="half" idx="10"/>
          </p:nvPr>
        </p:nvSpPr>
        <p:spPr/>
        <p:txBody>
          <a:bodyPr/>
          <a:lstStyle/>
          <a:p>
            <a:fld id="{1EBD88C2-9ACF-47EB-A333-AEF127E7E24E}" type="datetimeFigureOut">
              <a:rPr lang="nb-NO" smtClean="0"/>
              <a:t>09.03.2022</a:t>
            </a:fld>
            <a:endParaRPr lang="nb-NO"/>
          </a:p>
        </p:txBody>
      </p:sp>
      <p:sp>
        <p:nvSpPr>
          <p:cNvPr id="5" name="Plassholder for bunntekst 4">
            <a:extLst>
              <a:ext uri="{FF2B5EF4-FFF2-40B4-BE49-F238E27FC236}">
                <a16:creationId xmlns:a16="http://schemas.microsoft.com/office/drawing/2014/main" id="{4ED31756-0952-4980-99C2-8CB10BC0654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F159674-B8DD-40B2-8814-EB2E13AF8359}"/>
              </a:ext>
            </a:extLst>
          </p:cNvPr>
          <p:cNvSpPr>
            <a:spLocks noGrp="1"/>
          </p:cNvSpPr>
          <p:nvPr>
            <p:ph type="sldNum" sz="quarter" idx="12"/>
          </p:nvPr>
        </p:nvSpPr>
        <p:spPr/>
        <p:txBody>
          <a:bodyPr/>
          <a:lstStyle/>
          <a:p>
            <a:fld id="{2982155E-CB9A-4419-ADA7-F758B0C5C2A3}" type="slidenum">
              <a:rPr lang="nb-NO" smtClean="0"/>
              <a:t>‹#›</a:t>
            </a:fld>
            <a:endParaRPr lang="nb-NO"/>
          </a:p>
        </p:txBody>
      </p:sp>
    </p:spTree>
    <p:extLst>
      <p:ext uri="{BB962C8B-B14F-4D97-AF65-F5344CB8AC3E}">
        <p14:creationId xmlns:p14="http://schemas.microsoft.com/office/powerpoint/2010/main" val="4269493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A705993-7EFE-433F-BC1B-1DAA1287AADD}"/>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C226BB6C-BA6E-4452-90EC-A8FDAEDCF158}"/>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8F3FC86-7DCD-424B-9BFB-6E9D86B71211}"/>
              </a:ext>
            </a:extLst>
          </p:cNvPr>
          <p:cNvSpPr>
            <a:spLocks noGrp="1"/>
          </p:cNvSpPr>
          <p:nvPr>
            <p:ph type="dt" sz="half" idx="10"/>
          </p:nvPr>
        </p:nvSpPr>
        <p:spPr/>
        <p:txBody>
          <a:bodyPr/>
          <a:lstStyle/>
          <a:p>
            <a:fld id="{1EBD88C2-9ACF-47EB-A333-AEF127E7E24E}" type="datetimeFigureOut">
              <a:rPr lang="nb-NO" smtClean="0"/>
              <a:t>09.03.2022</a:t>
            </a:fld>
            <a:endParaRPr lang="nb-NO"/>
          </a:p>
        </p:txBody>
      </p:sp>
      <p:sp>
        <p:nvSpPr>
          <p:cNvPr id="5" name="Plassholder for bunntekst 4">
            <a:extLst>
              <a:ext uri="{FF2B5EF4-FFF2-40B4-BE49-F238E27FC236}">
                <a16:creationId xmlns:a16="http://schemas.microsoft.com/office/drawing/2014/main" id="{FC60369B-863A-4C93-8CE9-80F70D3839F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090426F-54E0-4DAA-9F4D-89194A72F161}"/>
              </a:ext>
            </a:extLst>
          </p:cNvPr>
          <p:cNvSpPr>
            <a:spLocks noGrp="1"/>
          </p:cNvSpPr>
          <p:nvPr>
            <p:ph type="sldNum" sz="quarter" idx="12"/>
          </p:nvPr>
        </p:nvSpPr>
        <p:spPr/>
        <p:txBody>
          <a:bodyPr/>
          <a:lstStyle/>
          <a:p>
            <a:fld id="{2982155E-CB9A-4419-ADA7-F758B0C5C2A3}" type="slidenum">
              <a:rPr lang="nb-NO" smtClean="0"/>
              <a:t>‹#›</a:t>
            </a:fld>
            <a:endParaRPr lang="nb-NO"/>
          </a:p>
        </p:txBody>
      </p:sp>
    </p:spTree>
    <p:extLst>
      <p:ext uri="{BB962C8B-B14F-4D97-AF65-F5344CB8AC3E}">
        <p14:creationId xmlns:p14="http://schemas.microsoft.com/office/powerpoint/2010/main" val="2371073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E28C34-49CE-4BF8-928D-3AB690C563AA}"/>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8DF223F4-3A5F-4367-A1B1-FA7C1C6F0A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74DE17F1-42DD-4B01-8594-E3886D9AC38F}"/>
              </a:ext>
            </a:extLst>
          </p:cNvPr>
          <p:cNvSpPr>
            <a:spLocks noGrp="1"/>
          </p:cNvSpPr>
          <p:nvPr>
            <p:ph type="dt" sz="half" idx="10"/>
          </p:nvPr>
        </p:nvSpPr>
        <p:spPr/>
        <p:txBody>
          <a:bodyPr/>
          <a:lstStyle/>
          <a:p>
            <a:fld id="{1EBD88C2-9ACF-47EB-A333-AEF127E7E24E}" type="datetimeFigureOut">
              <a:rPr lang="nb-NO" smtClean="0"/>
              <a:t>09.03.2022</a:t>
            </a:fld>
            <a:endParaRPr lang="nb-NO"/>
          </a:p>
        </p:txBody>
      </p:sp>
      <p:sp>
        <p:nvSpPr>
          <p:cNvPr id="5" name="Plassholder for bunntekst 4">
            <a:extLst>
              <a:ext uri="{FF2B5EF4-FFF2-40B4-BE49-F238E27FC236}">
                <a16:creationId xmlns:a16="http://schemas.microsoft.com/office/drawing/2014/main" id="{D04196B8-1EF3-431A-898D-C7CC6CB02CE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0B7FC89-E1D5-462C-83C2-D2225838CCB0}"/>
              </a:ext>
            </a:extLst>
          </p:cNvPr>
          <p:cNvSpPr>
            <a:spLocks noGrp="1"/>
          </p:cNvSpPr>
          <p:nvPr>
            <p:ph type="sldNum" sz="quarter" idx="12"/>
          </p:nvPr>
        </p:nvSpPr>
        <p:spPr/>
        <p:txBody>
          <a:bodyPr/>
          <a:lstStyle/>
          <a:p>
            <a:fld id="{2982155E-CB9A-4419-ADA7-F758B0C5C2A3}" type="slidenum">
              <a:rPr lang="nb-NO" smtClean="0"/>
              <a:t>‹#›</a:t>
            </a:fld>
            <a:endParaRPr lang="nb-NO"/>
          </a:p>
        </p:txBody>
      </p:sp>
    </p:spTree>
    <p:extLst>
      <p:ext uri="{BB962C8B-B14F-4D97-AF65-F5344CB8AC3E}">
        <p14:creationId xmlns:p14="http://schemas.microsoft.com/office/powerpoint/2010/main" val="2553230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75B8D78-99A6-453D-A741-914651B84D86}"/>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AF21EE5C-AD5C-4D6F-B151-2F6BB3F483D6}"/>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1E0D613D-6157-419F-B5EB-CFEFA0D480E1}"/>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EE332314-9D12-4440-BDAB-DF0DA82677C0}"/>
              </a:ext>
            </a:extLst>
          </p:cNvPr>
          <p:cNvSpPr>
            <a:spLocks noGrp="1"/>
          </p:cNvSpPr>
          <p:nvPr>
            <p:ph type="dt" sz="half" idx="10"/>
          </p:nvPr>
        </p:nvSpPr>
        <p:spPr/>
        <p:txBody>
          <a:bodyPr/>
          <a:lstStyle/>
          <a:p>
            <a:fld id="{1EBD88C2-9ACF-47EB-A333-AEF127E7E24E}" type="datetimeFigureOut">
              <a:rPr lang="nb-NO" smtClean="0"/>
              <a:t>09.03.2022</a:t>
            </a:fld>
            <a:endParaRPr lang="nb-NO"/>
          </a:p>
        </p:txBody>
      </p:sp>
      <p:sp>
        <p:nvSpPr>
          <p:cNvPr id="6" name="Plassholder for bunntekst 5">
            <a:extLst>
              <a:ext uri="{FF2B5EF4-FFF2-40B4-BE49-F238E27FC236}">
                <a16:creationId xmlns:a16="http://schemas.microsoft.com/office/drawing/2014/main" id="{00B497D3-B512-48B8-8D96-A3211F1DD0BB}"/>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A7964C9B-7643-485D-AE00-09D4FDF774B7}"/>
              </a:ext>
            </a:extLst>
          </p:cNvPr>
          <p:cNvSpPr>
            <a:spLocks noGrp="1"/>
          </p:cNvSpPr>
          <p:nvPr>
            <p:ph type="sldNum" sz="quarter" idx="12"/>
          </p:nvPr>
        </p:nvSpPr>
        <p:spPr/>
        <p:txBody>
          <a:bodyPr/>
          <a:lstStyle/>
          <a:p>
            <a:fld id="{2982155E-CB9A-4419-ADA7-F758B0C5C2A3}" type="slidenum">
              <a:rPr lang="nb-NO" smtClean="0"/>
              <a:t>‹#›</a:t>
            </a:fld>
            <a:endParaRPr lang="nb-NO"/>
          </a:p>
        </p:txBody>
      </p:sp>
    </p:spTree>
    <p:extLst>
      <p:ext uri="{BB962C8B-B14F-4D97-AF65-F5344CB8AC3E}">
        <p14:creationId xmlns:p14="http://schemas.microsoft.com/office/powerpoint/2010/main" val="2108871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3D1E38-C8AE-4F45-A6F3-13C8F9543456}"/>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B34784A1-EF65-446A-A560-671A15A4FE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9189FE98-F078-4391-BD2D-229529046326}"/>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BB45EA68-CC3D-4C86-8ED8-12039184BA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9B5876F8-5DC7-4033-B89B-DECBEC02D5AB}"/>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8300F0ED-7014-4B08-8D08-EF5D38B9AF56}"/>
              </a:ext>
            </a:extLst>
          </p:cNvPr>
          <p:cNvSpPr>
            <a:spLocks noGrp="1"/>
          </p:cNvSpPr>
          <p:nvPr>
            <p:ph type="dt" sz="half" idx="10"/>
          </p:nvPr>
        </p:nvSpPr>
        <p:spPr/>
        <p:txBody>
          <a:bodyPr/>
          <a:lstStyle/>
          <a:p>
            <a:fld id="{1EBD88C2-9ACF-47EB-A333-AEF127E7E24E}" type="datetimeFigureOut">
              <a:rPr lang="nb-NO" smtClean="0"/>
              <a:t>09.03.2022</a:t>
            </a:fld>
            <a:endParaRPr lang="nb-NO"/>
          </a:p>
        </p:txBody>
      </p:sp>
      <p:sp>
        <p:nvSpPr>
          <p:cNvPr id="8" name="Plassholder for bunntekst 7">
            <a:extLst>
              <a:ext uri="{FF2B5EF4-FFF2-40B4-BE49-F238E27FC236}">
                <a16:creationId xmlns:a16="http://schemas.microsoft.com/office/drawing/2014/main" id="{74363116-40AA-418D-A405-6ADEC2F886E1}"/>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ED2C1795-7903-4FCD-8F34-90B43A894AB7}"/>
              </a:ext>
            </a:extLst>
          </p:cNvPr>
          <p:cNvSpPr>
            <a:spLocks noGrp="1"/>
          </p:cNvSpPr>
          <p:nvPr>
            <p:ph type="sldNum" sz="quarter" idx="12"/>
          </p:nvPr>
        </p:nvSpPr>
        <p:spPr/>
        <p:txBody>
          <a:bodyPr/>
          <a:lstStyle/>
          <a:p>
            <a:fld id="{2982155E-CB9A-4419-ADA7-F758B0C5C2A3}" type="slidenum">
              <a:rPr lang="nb-NO" smtClean="0"/>
              <a:t>‹#›</a:t>
            </a:fld>
            <a:endParaRPr lang="nb-NO"/>
          </a:p>
        </p:txBody>
      </p:sp>
    </p:spTree>
    <p:extLst>
      <p:ext uri="{BB962C8B-B14F-4D97-AF65-F5344CB8AC3E}">
        <p14:creationId xmlns:p14="http://schemas.microsoft.com/office/powerpoint/2010/main" val="1494446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3E88834-2617-4BFE-8218-5047FD646616}"/>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6F9A9AF4-9C61-4D6B-A1B8-0FC70305A6FF}"/>
              </a:ext>
            </a:extLst>
          </p:cNvPr>
          <p:cNvSpPr>
            <a:spLocks noGrp="1"/>
          </p:cNvSpPr>
          <p:nvPr>
            <p:ph type="dt" sz="half" idx="10"/>
          </p:nvPr>
        </p:nvSpPr>
        <p:spPr/>
        <p:txBody>
          <a:bodyPr/>
          <a:lstStyle/>
          <a:p>
            <a:fld id="{1EBD88C2-9ACF-47EB-A333-AEF127E7E24E}" type="datetimeFigureOut">
              <a:rPr lang="nb-NO" smtClean="0"/>
              <a:t>09.03.2022</a:t>
            </a:fld>
            <a:endParaRPr lang="nb-NO"/>
          </a:p>
        </p:txBody>
      </p:sp>
      <p:sp>
        <p:nvSpPr>
          <p:cNvPr id="4" name="Plassholder for bunntekst 3">
            <a:extLst>
              <a:ext uri="{FF2B5EF4-FFF2-40B4-BE49-F238E27FC236}">
                <a16:creationId xmlns:a16="http://schemas.microsoft.com/office/drawing/2014/main" id="{BB709E37-E4AB-465E-88E9-4FD0D3535571}"/>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44CD4ED6-6D48-4E51-9223-BA285CD99FDB}"/>
              </a:ext>
            </a:extLst>
          </p:cNvPr>
          <p:cNvSpPr>
            <a:spLocks noGrp="1"/>
          </p:cNvSpPr>
          <p:nvPr>
            <p:ph type="sldNum" sz="quarter" idx="12"/>
          </p:nvPr>
        </p:nvSpPr>
        <p:spPr/>
        <p:txBody>
          <a:bodyPr/>
          <a:lstStyle/>
          <a:p>
            <a:fld id="{2982155E-CB9A-4419-ADA7-F758B0C5C2A3}" type="slidenum">
              <a:rPr lang="nb-NO" smtClean="0"/>
              <a:t>‹#›</a:t>
            </a:fld>
            <a:endParaRPr lang="nb-NO"/>
          </a:p>
        </p:txBody>
      </p:sp>
    </p:spTree>
    <p:extLst>
      <p:ext uri="{BB962C8B-B14F-4D97-AF65-F5344CB8AC3E}">
        <p14:creationId xmlns:p14="http://schemas.microsoft.com/office/powerpoint/2010/main" val="459332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20921EE9-AD37-4DD7-8DE6-F56324CA765F}"/>
              </a:ext>
            </a:extLst>
          </p:cNvPr>
          <p:cNvSpPr>
            <a:spLocks noGrp="1"/>
          </p:cNvSpPr>
          <p:nvPr>
            <p:ph type="dt" sz="half" idx="10"/>
          </p:nvPr>
        </p:nvSpPr>
        <p:spPr/>
        <p:txBody>
          <a:bodyPr/>
          <a:lstStyle/>
          <a:p>
            <a:fld id="{1EBD88C2-9ACF-47EB-A333-AEF127E7E24E}" type="datetimeFigureOut">
              <a:rPr lang="nb-NO" smtClean="0"/>
              <a:t>09.03.2022</a:t>
            </a:fld>
            <a:endParaRPr lang="nb-NO"/>
          </a:p>
        </p:txBody>
      </p:sp>
      <p:sp>
        <p:nvSpPr>
          <p:cNvPr id="3" name="Plassholder for bunntekst 2">
            <a:extLst>
              <a:ext uri="{FF2B5EF4-FFF2-40B4-BE49-F238E27FC236}">
                <a16:creationId xmlns:a16="http://schemas.microsoft.com/office/drawing/2014/main" id="{FB08063E-845E-4540-BB8A-31A85AFE745A}"/>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59C2D1F1-F38B-4C67-8FCB-2506ACD91304}"/>
              </a:ext>
            </a:extLst>
          </p:cNvPr>
          <p:cNvSpPr>
            <a:spLocks noGrp="1"/>
          </p:cNvSpPr>
          <p:nvPr>
            <p:ph type="sldNum" sz="quarter" idx="12"/>
          </p:nvPr>
        </p:nvSpPr>
        <p:spPr/>
        <p:txBody>
          <a:bodyPr/>
          <a:lstStyle/>
          <a:p>
            <a:fld id="{2982155E-CB9A-4419-ADA7-F758B0C5C2A3}" type="slidenum">
              <a:rPr lang="nb-NO" smtClean="0"/>
              <a:t>‹#›</a:t>
            </a:fld>
            <a:endParaRPr lang="nb-NO"/>
          </a:p>
        </p:txBody>
      </p:sp>
    </p:spTree>
    <p:extLst>
      <p:ext uri="{BB962C8B-B14F-4D97-AF65-F5344CB8AC3E}">
        <p14:creationId xmlns:p14="http://schemas.microsoft.com/office/powerpoint/2010/main" val="1040718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7EE38CC-B745-482D-8E88-758A3EF848F7}"/>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99624191-BC6A-4E71-BC58-0D9A3486B0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B8D37E54-1F91-401D-B151-BF481AF06E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103D2188-1C05-4B80-82B2-9967FD1BB95B}"/>
              </a:ext>
            </a:extLst>
          </p:cNvPr>
          <p:cNvSpPr>
            <a:spLocks noGrp="1"/>
          </p:cNvSpPr>
          <p:nvPr>
            <p:ph type="dt" sz="half" idx="10"/>
          </p:nvPr>
        </p:nvSpPr>
        <p:spPr/>
        <p:txBody>
          <a:bodyPr/>
          <a:lstStyle/>
          <a:p>
            <a:fld id="{1EBD88C2-9ACF-47EB-A333-AEF127E7E24E}" type="datetimeFigureOut">
              <a:rPr lang="nb-NO" smtClean="0"/>
              <a:t>09.03.2022</a:t>
            </a:fld>
            <a:endParaRPr lang="nb-NO"/>
          </a:p>
        </p:txBody>
      </p:sp>
      <p:sp>
        <p:nvSpPr>
          <p:cNvPr id="6" name="Plassholder for bunntekst 5">
            <a:extLst>
              <a:ext uri="{FF2B5EF4-FFF2-40B4-BE49-F238E27FC236}">
                <a16:creationId xmlns:a16="http://schemas.microsoft.com/office/drawing/2014/main" id="{4E5478FA-5CCC-4E78-8265-D28470021ED0}"/>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2E289D46-8E6C-4583-93D3-300FB9406CCB}"/>
              </a:ext>
            </a:extLst>
          </p:cNvPr>
          <p:cNvSpPr>
            <a:spLocks noGrp="1"/>
          </p:cNvSpPr>
          <p:nvPr>
            <p:ph type="sldNum" sz="quarter" idx="12"/>
          </p:nvPr>
        </p:nvSpPr>
        <p:spPr/>
        <p:txBody>
          <a:bodyPr/>
          <a:lstStyle/>
          <a:p>
            <a:fld id="{2982155E-CB9A-4419-ADA7-F758B0C5C2A3}" type="slidenum">
              <a:rPr lang="nb-NO" smtClean="0"/>
              <a:t>‹#›</a:t>
            </a:fld>
            <a:endParaRPr lang="nb-NO"/>
          </a:p>
        </p:txBody>
      </p:sp>
    </p:spTree>
    <p:extLst>
      <p:ext uri="{BB962C8B-B14F-4D97-AF65-F5344CB8AC3E}">
        <p14:creationId xmlns:p14="http://schemas.microsoft.com/office/powerpoint/2010/main" val="155685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F38973-B499-4137-BF4B-1AA4721C39F8}"/>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BDC1A95E-C5E1-4A9B-88AF-A5768AAE0E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3237964C-2A13-4F2A-9860-DB1A3F4932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BD9A8B90-BA99-42AC-8A1C-E8B8D9952394}"/>
              </a:ext>
            </a:extLst>
          </p:cNvPr>
          <p:cNvSpPr>
            <a:spLocks noGrp="1"/>
          </p:cNvSpPr>
          <p:nvPr>
            <p:ph type="dt" sz="half" idx="10"/>
          </p:nvPr>
        </p:nvSpPr>
        <p:spPr/>
        <p:txBody>
          <a:bodyPr/>
          <a:lstStyle/>
          <a:p>
            <a:fld id="{1EBD88C2-9ACF-47EB-A333-AEF127E7E24E}" type="datetimeFigureOut">
              <a:rPr lang="nb-NO" smtClean="0"/>
              <a:t>09.03.2022</a:t>
            </a:fld>
            <a:endParaRPr lang="nb-NO"/>
          </a:p>
        </p:txBody>
      </p:sp>
      <p:sp>
        <p:nvSpPr>
          <p:cNvPr id="6" name="Plassholder for bunntekst 5">
            <a:extLst>
              <a:ext uri="{FF2B5EF4-FFF2-40B4-BE49-F238E27FC236}">
                <a16:creationId xmlns:a16="http://schemas.microsoft.com/office/drawing/2014/main" id="{0F9DA71F-0A6D-4DDF-954B-DE949AAE99C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D371B1DC-BB7E-4CF1-84FB-ACB3D61379A6}"/>
              </a:ext>
            </a:extLst>
          </p:cNvPr>
          <p:cNvSpPr>
            <a:spLocks noGrp="1"/>
          </p:cNvSpPr>
          <p:nvPr>
            <p:ph type="sldNum" sz="quarter" idx="12"/>
          </p:nvPr>
        </p:nvSpPr>
        <p:spPr/>
        <p:txBody>
          <a:bodyPr/>
          <a:lstStyle/>
          <a:p>
            <a:fld id="{2982155E-CB9A-4419-ADA7-F758B0C5C2A3}" type="slidenum">
              <a:rPr lang="nb-NO" smtClean="0"/>
              <a:t>‹#›</a:t>
            </a:fld>
            <a:endParaRPr lang="nb-NO"/>
          </a:p>
        </p:txBody>
      </p:sp>
    </p:spTree>
    <p:extLst>
      <p:ext uri="{BB962C8B-B14F-4D97-AF65-F5344CB8AC3E}">
        <p14:creationId xmlns:p14="http://schemas.microsoft.com/office/powerpoint/2010/main" val="787476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04A0F516-B36B-459E-B9A5-2864D0ED55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F401D7E1-F2E1-45C9-BB6D-2B8035E77B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ECF9163-0778-49F8-BD1E-68BBAD79FA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D88C2-9ACF-47EB-A333-AEF127E7E24E}" type="datetimeFigureOut">
              <a:rPr lang="nb-NO" smtClean="0"/>
              <a:t>09.03.2022</a:t>
            </a:fld>
            <a:endParaRPr lang="nb-NO"/>
          </a:p>
        </p:txBody>
      </p:sp>
      <p:sp>
        <p:nvSpPr>
          <p:cNvPr id="5" name="Plassholder for bunntekst 4">
            <a:extLst>
              <a:ext uri="{FF2B5EF4-FFF2-40B4-BE49-F238E27FC236}">
                <a16:creationId xmlns:a16="http://schemas.microsoft.com/office/drawing/2014/main" id="{F03398B3-7C2C-45B1-B448-5DC42328AB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9EBD497D-4A15-49FC-8577-2AB095E437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2155E-CB9A-4419-ADA7-F758B0C5C2A3}" type="slidenum">
              <a:rPr lang="nb-NO" smtClean="0"/>
              <a:t>‹#›</a:t>
            </a:fld>
            <a:endParaRPr lang="nb-NO"/>
          </a:p>
        </p:txBody>
      </p:sp>
    </p:spTree>
    <p:extLst>
      <p:ext uri="{BB962C8B-B14F-4D97-AF65-F5344CB8AC3E}">
        <p14:creationId xmlns:p14="http://schemas.microsoft.com/office/powerpoint/2010/main" val="2820132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bibliotekutvikling.no/formidlingskompetans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1o59eVjn6mM" TargetMode="External"/><Relationship Id="rId2" Type="http://schemas.openxmlformats.org/officeDocument/2006/relationships/hyperlink" Target="https://www.sprakradet.no/Vi-og-vart/kurs-og-arrangementer/nettkurset-vegen-til-stadnamne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B4BB893-8834-4092-88E4-BB0D92A75D7B}"/>
              </a:ext>
            </a:extLst>
          </p:cNvPr>
          <p:cNvSpPr>
            <a:spLocks noGrp="1"/>
          </p:cNvSpPr>
          <p:nvPr>
            <p:ph type="ctrTitle"/>
          </p:nvPr>
        </p:nvSpPr>
        <p:spPr/>
        <p:txBody>
          <a:bodyPr>
            <a:normAutofit fontScale="90000"/>
          </a:bodyPr>
          <a:lstStyle/>
          <a:p>
            <a:r>
              <a:rPr lang="nb-NO"/>
              <a:t>Spørreundersøkelse om formidlingskompetanse i folkebibliotek 2021 </a:t>
            </a:r>
            <a:br>
              <a:rPr lang="nb-NO"/>
            </a:br>
            <a:endParaRPr lang="nb-NO"/>
          </a:p>
        </p:txBody>
      </p:sp>
      <p:sp>
        <p:nvSpPr>
          <p:cNvPr id="4" name="TekstSylinder 3">
            <a:extLst>
              <a:ext uri="{FF2B5EF4-FFF2-40B4-BE49-F238E27FC236}">
                <a16:creationId xmlns:a16="http://schemas.microsoft.com/office/drawing/2014/main" id="{E922FDE1-F076-49EA-8A8A-6749EED87066}"/>
              </a:ext>
            </a:extLst>
          </p:cNvPr>
          <p:cNvSpPr txBox="1"/>
          <p:nvPr/>
        </p:nvSpPr>
        <p:spPr>
          <a:xfrm>
            <a:off x="598715" y="5500692"/>
            <a:ext cx="11016342" cy="369332"/>
          </a:xfrm>
          <a:prstGeom prst="rect">
            <a:avLst/>
          </a:prstGeom>
          <a:noFill/>
        </p:spPr>
        <p:txBody>
          <a:bodyPr wrap="square">
            <a:spAutoFit/>
          </a:bodyPr>
          <a:lstStyle/>
          <a:p>
            <a:r>
              <a:rPr lang="nn-NO">
                <a:hlinkClick r:id="rId2"/>
              </a:rPr>
              <a:t>Formidlingskompetanse i folkebibliotek(</a:t>
            </a:r>
            <a:r>
              <a:rPr lang="nn-NO" err="1">
                <a:hlinkClick r:id="rId2"/>
              </a:rPr>
              <a:t>FiF</a:t>
            </a:r>
            <a:r>
              <a:rPr lang="nn-NO">
                <a:hlinkClick r:id="rId2"/>
              </a:rPr>
              <a:t>) - Formidlingskompetanse i folkebibliotek (bibliotekutvikling.no)</a:t>
            </a:r>
            <a:endParaRPr lang="nb-NO"/>
          </a:p>
        </p:txBody>
      </p:sp>
    </p:spTree>
    <p:extLst>
      <p:ext uri="{BB962C8B-B14F-4D97-AF65-F5344CB8AC3E}">
        <p14:creationId xmlns:p14="http://schemas.microsoft.com/office/powerpoint/2010/main" val="1505074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tel 1">
            <a:extLst>
              <a:ext uri="{FF2B5EF4-FFF2-40B4-BE49-F238E27FC236}">
                <a16:creationId xmlns:a16="http://schemas.microsoft.com/office/drawing/2014/main" id="{BFC6AAFC-701D-4B80-AE22-F2FF87CE86AF}"/>
              </a:ext>
            </a:extLst>
          </p:cNvPr>
          <p:cNvSpPr>
            <a:spLocks noGrp="1"/>
          </p:cNvSpPr>
          <p:nvPr>
            <p:ph type="title"/>
          </p:nvPr>
        </p:nvSpPr>
        <p:spPr>
          <a:xfrm>
            <a:off x="1759287" y="798881"/>
            <a:ext cx="8673427" cy="1048945"/>
          </a:xfrm>
        </p:spPr>
        <p:txBody>
          <a:bodyPr>
            <a:normAutofit/>
          </a:bodyPr>
          <a:lstStyle/>
          <a:p>
            <a:pPr algn="ctr"/>
            <a:r>
              <a:rPr lang="nb-NO" sz="4000"/>
              <a:t>Bibliotekutvikling.no</a:t>
            </a:r>
          </a:p>
        </p:txBody>
      </p:sp>
      <p:graphicFrame>
        <p:nvGraphicFramePr>
          <p:cNvPr id="4" name="Plassholder for innhold 3">
            <a:extLst>
              <a:ext uri="{FF2B5EF4-FFF2-40B4-BE49-F238E27FC236}">
                <a16:creationId xmlns:a16="http://schemas.microsoft.com/office/drawing/2014/main" id="{D8A43373-28DB-40BC-9952-DB4BEE30890A}"/>
              </a:ext>
            </a:extLst>
          </p:cNvPr>
          <p:cNvGraphicFramePr>
            <a:graphicFrameLocks noGrp="1"/>
          </p:cNvGraphicFramePr>
          <p:nvPr>
            <p:ph idx="1"/>
            <p:extLst>
              <p:ext uri="{D42A27DB-BD31-4B8C-83A1-F6EECF244321}">
                <p14:modId xmlns:p14="http://schemas.microsoft.com/office/powerpoint/2010/main" val="278262380"/>
              </p:ext>
            </p:extLst>
          </p:nvPr>
        </p:nvGraphicFramePr>
        <p:xfrm>
          <a:off x="740229" y="1589313"/>
          <a:ext cx="10761209" cy="4784523"/>
        </p:xfrm>
        <a:graphic>
          <a:graphicData uri="http://schemas.openxmlformats.org/drawingml/2006/chart">
            <c:chart xmlns:c="http://schemas.openxmlformats.org/drawingml/2006/chart" xmlns:r="http://schemas.openxmlformats.org/officeDocument/2006/relationships" r:id="rId2"/>
          </a:graphicData>
        </a:graphic>
      </p:graphicFrame>
      <p:sp>
        <p:nvSpPr>
          <p:cNvPr id="3" name="TekstSylinder 2">
            <a:extLst>
              <a:ext uri="{FF2B5EF4-FFF2-40B4-BE49-F238E27FC236}">
                <a16:creationId xmlns:a16="http://schemas.microsoft.com/office/drawing/2014/main" id="{5F980667-0749-4CC1-B46A-9A2803FABD4B}"/>
              </a:ext>
            </a:extLst>
          </p:cNvPr>
          <p:cNvSpPr txBox="1"/>
          <p:nvPr/>
        </p:nvSpPr>
        <p:spPr>
          <a:xfrm>
            <a:off x="1379348" y="2228850"/>
            <a:ext cx="406589" cy="246221"/>
          </a:xfrm>
          <a:prstGeom prst="rect">
            <a:avLst/>
          </a:prstGeom>
          <a:noFill/>
        </p:spPr>
        <p:txBody>
          <a:bodyPr wrap="square" rtlCol="0">
            <a:spAutoFit/>
          </a:bodyPr>
          <a:lstStyle/>
          <a:p>
            <a:r>
              <a:rPr lang="nb-NO" sz="1000"/>
              <a:t>42%</a:t>
            </a:r>
          </a:p>
        </p:txBody>
      </p:sp>
      <p:sp>
        <p:nvSpPr>
          <p:cNvPr id="34" name="TekstSylinder 33">
            <a:extLst>
              <a:ext uri="{FF2B5EF4-FFF2-40B4-BE49-F238E27FC236}">
                <a16:creationId xmlns:a16="http://schemas.microsoft.com/office/drawing/2014/main" id="{F45EA6F4-B208-488F-B7B9-D0939FBD0D92}"/>
              </a:ext>
            </a:extLst>
          </p:cNvPr>
          <p:cNvSpPr txBox="1"/>
          <p:nvPr/>
        </p:nvSpPr>
        <p:spPr>
          <a:xfrm>
            <a:off x="2004917" y="3512626"/>
            <a:ext cx="406589" cy="246221"/>
          </a:xfrm>
          <a:prstGeom prst="rect">
            <a:avLst/>
          </a:prstGeom>
          <a:noFill/>
        </p:spPr>
        <p:txBody>
          <a:bodyPr wrap="square" rtlCol="0">
            <a:spAutoFit/>
          </a:bodyPr>
          <a:lstStyle/>
          <a:p>
            <a:r>
              <a:rPr lang="nb-NO" sz="1000"/>
              <a:t>11%</a:t>
            </a:r>
          </a:p>
        </p:txBody>
      </p:sp>
      <p:sp>
        <p:nvSpPr>
          <p:cNvPr id="35" name="TekstSylinder 34">
            <a:extLst>
              <a:ext uri="{FF2B5EF4-FFF2-40B4-BE49-F238E27FC236}">
                <a16:creationId xmlns:a16="http://schemas.microsoft.com/office/drawing/2014/main" id="{AB0DBB17-8611-4B9B-8AAA-A7AC91533598}"/>
              </a:ext>
            </a:extLst>
          </p:cNvPr>
          <p:cNvSpPr txBox="1"/>
          <p:nvPr/>
        </p:nvSpPr>
        <p:spPr>
          <a:xfrm>
            <a:off x="2638560" y="2400486"/>
            <a:ext cx="406589" cy="246221"/>
          </a:xfrm>
          <a:prstGeom prst="rect">
            <a:avLst/>
          </a:prstGeom>
          <a:noFill/>
        </p:spPr>
        <p:txBody>
          <a:bodyPr wrap="square" rtlCol="0">
            <a:spAutoFit/>
          </a:bodyPr>
          <a:lstStyle/>
          <a:p>
            <a:r>
              <a:rPr lang="nb-NO" sz="1000"/>
              <a:t>37%</a:t>
            </a:r>
          </a:p>
        </p:txBody>
      </p:sp>
      <p:sp>
        <p:nvSpPr>
          <p:cNvPr id="36" name="TekstSylinder 35">
            <a:extLst>
              <a:ext uri="{FF2B5EF4-FFF2-40B4-BE49-F238E27FC236}">
                <a16:creationId xmlns:a16="http://schemas.microsoft.com/office/drawing/2014/main" id="{BB67DFAC-851B-4789-95FB-D92B32B30F0F}"/>
              </a:ext>
            </a:extLst>
          </p:cNvPr>
          <p:cNvSpPr txBox="1"/>
          <p:nvPr/>
        </p:nvSpPr>
        <p:spPr>
          <a:xfrm>
            <a:off x="3402524" y="3075424"/>
            <a:ext cx="406589" cy="246221"/>
          </a:xfrm>
          <a:prstGeom prst="rect">
            <a:avLst/>
          </a:prstGeom>
          <a:noFill/>
        </p:spPr>
        <p:txBody>
          <a:bodyPr wrap="square" rtlCol="0">
            <a:spAutoFit/>
          </a:bodyPr>
          <a:lstStyle/>
          <a:p>
            <a:r>
              <a:rPr lang="nb-NO" sz="1000"/>
              <a:t>20%</a:t>
            </a:r>
          </a:p>
        </p:txBody>
      </p:sp>
      <p:sp>
        <p:nvSpPr>
          <p:cNvPr id="37" name="TekstSylinder 36">
            <a:extLst>
              <a:ext uri="{FF2B5EF4-FFF2-40B4-BE49-F238E27FC236}">
                <a16:creationId xmlns:a16="http://schemas.microsoft.com/office/drawing/2014/main" id="{D7D94783-D556-4D08-9D1D-7B96274A44D7}"/>
              </a:ext>
            </a:extLst>
          </p:cNvPr>
          <p:cNvSpPr txBox="1"/>
          <p:nvPr/>
        </p:nvSpPr>
        <p:spPr>
          <a:xfrm>
            <a:off x="3992468" y="2523596"/>
            <a:ext cx="406589" cy="246221"/>
          </a:xfrm>
          <a:prstGeom prst="rect">
            <a:avLst/>
          </a:prstGeom>
          <a:noFill/>
        </p:spPr>
        <p:txBody>
          <a:bodyPr wrap="square" rtlCol="0">
            <a:spAutoFit/>
          </a:bodyPr>
          <a:lstStyle/>
          <a:p>
            <a:r>
              <a:rPr lang="nb-NO" sz="1000"/>
              <a:t>33%</a:t>
            </a:r>
          </a:p>
        </p:txBody>
      </p:sp>
      <p:sp>
        <p:nvSpPr>
          <p:cNvPr id="38" name="TekstSylinder 37">
            <a:extLst>
              <a:ext uri="{FF2B5EF4-FFF2-40B4-BE49-F238E27FC236}">
                <a16:creationId xmlns:a16="http://schemas.microsoft.com/office/drawing/2014/main" id="{5896E4CE-A00F-4B5A-A0F5-49DC84B092B5}"/>
              </a:ext>
            </a:extLst>
          </p:cNvPr>
          <p:cNvSpPr txBox="1"/>
          <p:nvPr/>
        </p:nvSpPr>
        <p:spPr>
          <a:xfrm>
            <a:off x="4709037" y="3182066"/>
            <a:ext cx="406589" cy="246221"/>
          </a:xfrm>
          <a:prstGeom prst="rect">
            <a:avLst/>
          </a:prstGeom>
          <a:noFill/>
        </p:spPr>
        <p:txBody>
          <a:bodyPr wrap="square" rtlCol="0">
            <a:spAutoFit/>
          </a:bodyPr>
          <a:lstStyle/>
          <a:p>
            <a:r>
              <a:rPr lang="nb-NO" sz="1000"/>
              <a:t>17%</a:t>
            </a:r>
          </a:p>
        </p:txBody>
      </p:sp>
      <p:sp>
        <p:nvSpPr>
          <p:cNvPr id="39" name="TekstSylinder 38">
            <a:extLst>
              <a:ext uri="{FF2B5EF4-FFF2-40B4-BE49-F238E27FC236}">
                <a16:creationId xmlns:a16="http://schemas.microsoft.com/office/drawing/2014/main" id="{52A6363B-EB07-4641-A9CB-451C57CC7344}"/>
              </a:ext>
            </a:extLst>
          </p:cNvPr>
          <p:cNvSpPr txBox="1"/>
          <p:nvPr/>
        </p:nvSpPr>
        <p:spPr>
          <a:xfrm>
            <a:off x="5383119" y="3085227"/>
            <a:ext cx="406589" cy="246221"/>
          </a:xfrm>
          <a:prstGeom prst="rect">
            <a:avLst/>
          </a:prstGeom>
          <a:noFill/>
        </p:spPr>
        <p:txBody>
          <a:bodyPr wrap="square" rtlCol="0">
            <a:spAutoFit/>
          </a:bodyPr>
          <a:lstStyle/>
          <a:p>
            <a:r>
              <a:rPr lang="nb-NO" sz="1000"/>
              <a:t>20%</a:t>
            </a:r>
          </a:p>
        </p:txBody>
      </p:sp>
      <p:sp>
        <p:nvSpPr>
          <p:cNvPr id="40" name="TekstSylinder 39">
            <a:extLst>
              <a:ext uri="{FF2B5EF4-FFF2-40B4-BE49-F238E27FC236}">
                <a16:creationId xmlns:a16="http://schemas.microsoft.com/office/drawing/2014/main" id="{8F3D4207-5D2A-4193-89D1-79BCF8D8DC11}"/>
              </a:ext>
            </a:extLst>
          </p:cNvPr>
          <p:cNvSpPr txBox="1"/>
          <p:nvPr/>
        </p:nvSpPr>
        <p:spPr>
          <a:xfrm>
            <a:off x="6075967" y="3208337"/>
            <a:ext cx="406589" cy="246221"/>
          </a:xfrm>
          <a:prstGeom prst="rect">
            <a:avLst/>
          </a:prstGeom>
          <a:noFill/>
        </p:spPr>
        <p:txBody>
          <a:bodyPr wrap="square" rtlCol="0">
            <a:spAutoFit/>
          </a:bodyPr>
          <a:lstStyle/>
          <a:p>
            <a:r>
              <a:rPr lang="nb-NO" sz="1000"/>
              <a:t>18%</a:t>
            </a:r>
          </a:p>
        </p:txBody>
      </p:sp>
      <p:sp>
        <p:nvSpPr>
          <p:cNvPr id="41" name="TekstSylinder 40">
            <a:extLst>
              <a:ext uri="{FF2B5EF4-FFF2-40B4-BE49-F238E27FC236}">
                <a16:creationId xmlns:a16="http://schemas.microsoft.com/office/drawing/2014/main" id="{F629F2B7-563F-4036-BD8C-EE8E5D2AB5B1}"/>
              </a:ext>
            </a:extLst>
          </p:cNvPr>
          <p:cNvSpPr txBox="1"/>
          <p:nvPr/>
        </p:nvSpPr>
        <p:spPr>
          <a:xfrm>
            <a:off x="8769457" y="3762209"/>
            <a:ext cx="406589" cy="246221"/>
          </a:xfrm>
          <a:prstGeom prst="rect">
            <a:avLst/>
          </a:prstGeom>
          <a:noFill/>
        </p:spPr>
        <p:txBody>
          <a:bodyPr wrap="square" rtlCol="0">
            <a:spAutoFit/>
          </a:bodyPr>
          <a:lstStyle/>
          <a:p>
            <a:r>
              <a:rPr lang="nb-NO" sz="1000"/>
              <a:t>5%</a:t>
            </a:r>
          </a:p>
        </p:txBody>
      </p:sp>
      <p:sp>
        <p:nvSpPr>
          <p:cNvPr id="42" name="TekstSylinder 41">
            <a:extLst>
              <a:ext uri="{FF2B5EF4-FFF2-40B4-BE49-F238E27FC236}">
                <a16:creationId xmlns:a16="http://schemas.microsoft.com/office/drawing/2014/main" id="{BD91A7B0-A7EE-4694-BD2F-21740CB17518}"/>
              </a:ext>
            </a:extLst>
          </p:cNvPr>
          <p:cNvSpPr txBox="1"/>
          <p:nvPr/>
        </p:nvSpPr>
        <p:spPr>
          <a:xfrm>
            <a:off x="8072956" y="3724976"/>
            <a:ext cx="406589" cy="246221"/>
          </a:xfrm>
          <a:prstGeom prst="rect">
            <a:avLst/>
          </a:prstGeom>
          <a:noFill/>
        </p:spPr>
        <p:txBody>
          <a:bodyPr wrap="square" rtlCol="0">
            <a:spAutoFit/>
          </a:bodyPr>
          <a:lstStyle/>
          <a:p>
            <a:r>
              <a:rPr lang="nb-NO" sz="1000"/>
              <a:t>8%</a:t>
            </a:r>
          </a:p>
        </p:txBody>
      </p:sp>
      <p:sp>
        <p:nvSpPr>
          <p:cNvPr id="43" name="TekstSylinder 42">
            <a:extLst>
              <a:ext uri="{FF2B5EF4-FFF2-40B4-BE49-F238E27FC236}">
                <a16:creationId xmlns:a16="http://schemas.microsoft.com/office/drawing/2014/main" id="{845EBAF1-481B-408B-BB11-AD32C8F558CB}"/>
              </a:ext>
            </a:extLst>
          </p:cNvPr>
          <p:cNvSpPr txBox="1"/>
          <p:nvPr/>
        </p:nvSpPr>
        <p:spPr>
          <a:xfrm>
            <a:off x="7452686" y="3162397"/>
            <a:ext cx="406589" cy="246221"/>
          </a:xfrm>
          <a:prstGeom prst="rect">
            <a:avLst/>
          </a:prstGeom>
          <a:noFill/>
        </p:spPr>
        <p:txBody>
          <a:bodyPr wrap="square" rtlCol="0">
            <a:spAutoFit/>
          </a:bodyPr>
          <a:lstStyle/>
          <a:p>
            <a:r>
              <a:rPr lang="nb-NO" sz="1000"/>
              <a:t>18%</a:t>
            </a:r>
          </a:p>
        </p:txBody>
      </p:sp>
      <p:sp>
        <p:nvSpPr>
          <p:cNvPr id="44" name="TekstSylinder 43">
            <a:extLst>
              <a:ext uri="{FF2B5EF4-FFF2-40B4-BE49-F238E27FC236}">
                <a16:creationId xmlns:a16="http://schemas.microsoft.com/office/drawing/2014/main" id="{3BC85B21-2C1A-4299-9903-33DD6C06BAB9}"/>
              </a:ext>
            </a:extLst>
          </p:cNvPr>
          <p:cNvSpPr txBox="1"/>
          <p:nvPr/>
        </p:nvSpPr>
        <p:spPr>
          <a:xfrm>
            <a:off x="6741829" y="3408618"/>
            <a:ext cx="406589" cy="246221"/>
          </a:xfrm>
          <a:prstGeom prst="rect">
            <a:avLst/>
          </a:prstGeom>
          <a:noFill/>
        </p:spPr>
        <p:txBody>
          <a:bodyPr wrap="square" rtlCol="0">
            <a:spAutoFit/>
          </a:bodyPr>
          <a:lstStyle/>
          <a:p>
            <a:r>
              <a:rPr lang="nb-NO" sz="1000"/>
              <a:t>15%</a:t>
            </a:r>
          </a:p>
        </p:txBody>
      </p:sp>
      <p:sp>
        <p:nvSpPr>
          <p:cNvPr id="45" name="TekstSylinder 44">
            <a:extLst>
              <a:ext uri="{FF2B5EF4-FFF2-40B4-BE49-F238E27FC236}">
                <a16:creationId xmlns:a16="http://schemas.microsoft.com/office/drawing/2014/main" id="{19530DB5-6163-4389-A264-407483668372}"/>
              </a:ext>
            </a:extLst>
          </p:cNvPr>
          <p:cNvSpPr txBox="1"/>
          <p:nvPr/>
        </p:nvSpPr>
        <p:spPr>
          <a:xfrm>
            <a:off x="10808883" y="2898926"/>
            <a:ext cx="406589" cy="246221"/>
          </a:xfrm>
          <a:prstGeom prst="rect">
            <a:avLst/>
          </a:prstGeom>
          <a:noFill/>
        </p:spPr>
        <p:txBody>
          <a:bodyPr wrap="square" rtlCol="0">
            <a:spAutoFit/>
          </a:bodyPr>
          <a:lstStyle/>
          <a:p>
            <a:r>
              <a:rPr lang="nb-NO" sz="1000"/>
              <a:t>27%</a:t>
            </a:r>
          </a:p>
        </p:txBody>
      </p:sp>
      <p:sp>
        <p:nvSpPr>
          <p:cNvPr id="46" name="TekstSylinder 45">
            <a:extLst>
              <a:ext uri="{FF2B5EF4-FFF2-40B4-BE49-F238E27FC236}">
                <a16:creationId xmlns:a16="http://schemas.microsoft.com/office/drawing/2014/main" id="{DC5E0218-A611-466E-B7EF-D6C019AF369D}"/>
              </a:ext>
            </a:extLst>
          </p:cNvPr>
          <p:cNvSpPr txBox="1"/>
          <p:nvPr/>
        </p:nvSpPr>
        <p:spPr>
          <a:xfrm>
            <a:off x="10135447" y="3776348"/>
            <a:ext cx="406589" cy="246221"/>
          </a:xfrm>
          <a:prstGeom prst="rect">
            <a:avLst/>
          </a:prstGeom>
          <a:noFill/>
        </p:spPr>
        <p:txBody>
          <a:bodyPr wrap="square" rtlCol="0">
            <a:spAutoFit/>
          </a:bodyPr>
          <a:lstStyle/>
          <a:p>
            <a:r>
              <a:rPr lang="nb-NO" sz="1000"/>
              <a:t>5%</a:t>
            </a:r>
          </a:p>
        </p:txBody>
      </p:sp>
      <p:sp>
        <p:nvSpPr>
          <p:cNvPr id="47" name="TekstSylinder 46">
            <a:extLst>
              <a:ext uri="{FF2B5EF4-FFF2-40B4-BE49-F238E27FC236}">
                <a16:creationId xmlns:a16="http://schemas.microsoft.com/office/drawing/2014/main" id="{D43FC110-A676-4A4C-A1B2-4D7DE20423B4}"/>
              </a:ext>
            </a:extLst>
          </p:cNvPr>
          <p:cNvSpPr txBox="1"/>
          <p:nvPr/>
        </p:nvSpPr>
        <p:spPr>
          <a:xfrm>
            <a:off x="9465958" y="3776349"/>
            <a:ext cx="406589" cy="246221"/>
          </a:xfrm>
          <a:prstGeom prst="rect">
            <a:avLst/>
          </a:prstGeom>
          <a:noFill/>
        </p:spPr>
        <p:txBody>
          <a:bodyPr wrap="square" rtlCol="0">
            <a:spAutoFit/>
          </a:bodyPr>
          <a:lstStyle/>
          <a:p>
            <a:r>
              <a:rPr lang="nb-NO" sz="1000"/>
              <a:t>4%</a:t>
            </a:r>
          </a:p>
        </p:txBody>
      </p:sp>
    </p:spTree>
    <p:extLst>
      <p:ext uri="{BB962C8B-B14F-4D97-AF65-F5344CB8AC3E}">
        <p14:creationId xmlns:p14="http://schemas.microsoft.com/office/powerpoint/2010/main" val="944505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E1F9768-B381-47D8-A3BC-44C1FD0A8BCE}"/>
              </a:ext>
            </a:extLst>
          </p:cNvPr>
          <p:cNvSpPr>
            <a:spLocks noGrp="1"/>
          </p:cNvSpPr>
          <p:nvPr>
            <p:ph type="title"/>
          </p:nvPr>
        </p:nvSpPr>
        <p:spPr/>
        <p:txBody>
          <a:bodyPr/>
          <a:lstStyle/>
          <a:p>
            <a:r>
              <a:rPr lang="nb-NO"/>
              <a:t>Fra prosjektsøknaden</a:t>
            </a:r>
          </a:p>
        </p:txBody>
      </p:sp>
      <p:sp>
        <p:nvSpPr>
          <p:cNvPr id="3" name="Plassholder for innhold 2">
            <a:extLst>
              <a:ext uri="{FF2B5EF4-FFF2-40B4-BE49-F238E27FC236}">
                <a16:creationId xmlns:a16="http://schemas.microsoft.com/office/drawing/2014/main" id="{8051BA03-ED69-4E58-B766-95E9D524131E}"/>
              </a:ext>
            </a:extLst>
          </p:cNvPr>
          <p:cNvSpPr>
            <a:spLocks noGrp="1"/>
          </p:cNvSpPr>
          <p:nvPr>
            <p:ph idx="1"/>
          </p:nvPr>
        </p:nvSpPr>
        <p:spPr>
          <a:xfrm>
            <a:off x="653143" y="2914196"/>
            <a:ext cx="10101943" cy="1440089"/>
          </a:xfrm>
          <a:solidFill>
            <a:schemeClr val="accent2">
              <a:lumMod val="20000"/>
              <a:lumOff val="80000"/>
            </a:schemeClr>
          </a:solidFill>
        </p:spPr>
        <p:txBody>
          <a:bodyPr>
            <a:normAutofit lnSpcReduction="10000"/>
          </a:bodyPr>
          <a:lstStyle/>
          <a:p>
            <a:pPr marL="0" indent="0">
              <a:buNone/>
            </a:pPr>
            <a:r>
              <a:rPr lang="nb-NO" sz="1800"/>
              <a:t>Kategoriene kulturell bevissthet, </a:t>
            </a:r>
            <a:r>
              <a:rPr lang="nb-NO" sz="1800" err="1"/>
              <a:t>kommunikative</a:t>
            </a:r>
            <a:r>
              <a:rPr lang="nb-NO" sz="1800"/>
              <a:t> ferdigheter og litterær kompetanse. </a:t>
            </a:r>
          </a:p>
          <a:p>
            <a:pPr marL="0" indent="0">
              <a:buNone/>
            </a:pPr>
            <a:r>
              <a:rPr lang="nb-NO" sz="1800"/>
              <a:t>Dette er de tre innfallsvinklene prosjektet tar utgangspunkt i for å sikre en bred tilnærming til formidlingskompetanse i folkebibliotek. Denne tredelingen er inspirert av Jofrid </a:t>
            </a:r>
            <a:r>
              <a:rPr lang="nb-NO" sz="1800" err="1"/>
              <a:t>Karner</a:t>
            </a:r>
            <a:r>
              <a:rPr lang="nb-NO" sz="1800"/>
              <a:t> Smidt sin artikkel «Kulturdimensjonen i bibliotekarutdanningen» (I R. </a:t>
            </a:r>
            <a:r>
              <a:rPr lang="nb-NO" sz="1800" err="1"/>
              <a:t>Audunson</a:t>
            </a:r>
            <a:r>
              <a:rPr lang="nb-NO" sz="1800"/>
              <a:t> (Red.), Krysspeilinger: Perspektiver på bibliotek- og informasjonsvitenskap, 2011)</a:t>
            </a:r>
          </a:p>
        </p:txBody>
      </p:sp>
    </p:spTree>
    <p:extLst>
      <p:ext uri="{BB962C8B-B14F-4D97-AF65-F5344CB8AC3E}">
        <p14:creationId xmlns:p14="http://schemas.microsoft.com/office/powerpoint/2010/main" val="2342524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EFD0E8E8-C530-4B2D-A01A-CCD47590B6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23ED312A-3B5C-4CF2-B323-39B0BFD91B6D}"/>
              </a:ext>
            </a:extLst>
          </p:cNvPr>
          <p:cNvSpPr>
            <a:spLocks noGrp="1"/>
          </p:cNvSpPr>
          <p:nvPr>
            <p:ph type="title"/>
          </p:nvPr>
        </p:nvSpPr>
        <p:spPr>
          <a:xfrm>
            <a:off x="1463039" y="625904"/>
            <a:ext cx="6666832" cy="1618169"/>
          </a:xfrm>
        </p:spPr>
        <p:txBody>
          <a:bodyPr anchor="ctr">
            <a:normAutofit/>
          </a:bodyPr>
          <a:lstStyle/>
          <a:p>
            <a:pPr algn="r"/>
            <a:r>
              <a:rPr lang="nb-NO" sz="6600">
                <a:solidFill>
                  <a:schemeClr val="tx1">
                    <a:lumMod val="85000"/>
                    <a:lumOff val="15000"/>
                  </a:schemeClr>
                </a:solidFill>
              </a:rPr>
              <a:t>Trygg i rollen?</a:t>
            </a:r>
          </a:p>
        </p:txBody>
      </p:sp>
      <p:sp>
        <p:nvSpPr>
          <p:cNvPr id="39" name="Oval 38">
            <a:extLst>
              <a:ext uri="{FF2B5EF4-FFF2-40B4-BE49-F238E27FC236}">
                <a16:creationId xmlns:a16="http://schemas.microsoft.com/office/drawing/2014/main" id="{B87BF251-0F3D-4FED-A71D-D1564D1D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48085" y="1226650"/>
            <a:ext cx="548640" cy="548640"/>
          </a:xfrm>
          <a:prstGeom prst="ellipse">
            <a:avLst/>
          </a:prstGeom>
          <a:solidFill>
            <a:schemeClr val="tx1">
              <a:lumMod val="50000"/>
              <a:lumOff val="5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C0F80DFC-077A-4A53-AF1A-600D9F1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119076" y="0"/>
            <a:ext cx="2234723" cy="1723952"/>
          </a:xfrm>
          <a:custGeom>
            <a:avLst/>
            <a:gdLst>
              <a:gd name="connsiteX0" fmla="*/ 1735930 w 2234723"/>
              <a:gd name="connsiteY0" fmla="*/ 1723952 h 1723952"/>
              <a:gd name="connsiteX1" fmla="*/ 2234723 w 2234723"/>
              <a:gd name="connsiteY1" fmla="*/ 1723952 h 1723952"/>
              <a:gd name="connsiteX2" fmla="*/ 2220570 w 2234723"/>
              <a:gd name="connsiteY2" fmla="*/ 1665525 h 1723952"/>
              <a:gd name="connsiteX3" fmla="*/ 118986 w 2234723"/>
              <a:gd name="connsiteY3" fmla="*/ 3008 h 1723952"/>
              <a:gd name="connsiteX4" fmla="*/ 0 w 2234723"/>
              <a:gd name="connsiteY4" fmla="*/ 0 h 1723952"/>
              <a:gd name="connsiteX5" fmla="*/ 0 w 2234723"/>
              <a:gd name="connsiteY5" fmla="*/ 474250 h 1723952"/>
              <a:gd name="connsiteX6" fmla="*/ 187921 w 2234723"/>
              <a:gd name="connsiteY6" fmla="*/ 483739 h 1723952"/>
              <a:gd name="connsiteX7" fmla="*/ 1656728 w 2234723"/>
              <a:gd name="connsiteY7" fmla="*/ 1515386 h 1723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34723" h="1723952">
                <a:moveTo>
                  <a:pt x="1735930" y="1723952"/>
                </a:moveTo>
                <a:lnTo>
                  <a:pt x="2234723" y="1723952"/>
                </a:lnTo>
                <a:lnTo>
                  <a:pt x="2220570" y="1665525"/>
                </a:lnTo>
                <a:cubicBezTo>
                  <a:pt x="1951414" y="739745"/>
                  <a:pt x="1119014" y="53700"/>
                  <a:pt x="118986" y="3008"/>
                </a:cubicBezTo>
                <a:lnTo>
                  <a:pt x="0" y="0"/>
                </a:lnTo>
                <a:lnTo>
                  <a:pt x="0" y="474250"/>
                </a:lnTo>
                <a:lnTo>
                  <a:pt x="187921" y="483739"/>
                </a:lnTo>
                <a:cubicBezTo>
                  <a:pt x="836688" y="549625"/>
                  <a:pt x="1385706" y="952924"/>
                  <a:pt x="1656728" y="1515386"/>
                </a:cubicBez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Plassholder for innhold 3">
            <a:extLst>
              <a:ext uri="{FF2B5EF4-FFF2-40B4-BE49-F238E27FC236}">
                <a16:creationId xmlns:a16="http://schemas.microsoft.com/office/drawing/2014/main" id="{01C611E1-5F5A-4AC2-8419-6AFE46C26779}"/>
              </a:ext>
            </a:extLst>
          </p:cNvPr>
          <p:cNvGraphicFramePr>
            <a:graphicFrameLocks noGrp="1"/>
          </p:cNvGraphicFramePr>
          <p:nvPr>
            <p:ph idx="1"/>
            <p:extLst>
              <p:ext uri="{D42A27DB-BD31-4B8C-83A1-F6EECF244321}">
                <p14:modId xmlns:p14="http://schemas.microsoft.com/office/powerpoint/2010/main" val="1054609099"/>
              </p:ext>
            </p:extLst>
          </p:nvPr>
        </p:nvGraphicFramePr>
        <p:xfrm>
          <a:off x="397329" y="2013857"/>
          <a:ext cx="11397342" cy="46590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9759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tel 1">
            <a:extLst>
              <a:ext uri="{FF2B5EF4-FFF2-40B4-BE49-F238E27FC236}">
                <a16:creationId xmlns:a16="http://schemas.microsoft.com/office/drawing/2014/main" id="{92B7BB1C-EAE5-4610-9C51-3F6342A5B7B1}"/>
              </a:ext>
            </a:extLst>
          </p:cNvPr>
          <p:cNvSpPr>
            <a:spLocks noGrp="1"/>
          </p:cNvSpPr>
          <p:nvPr>
            <p:ph type="title"/>
          </p:nvPr>
        </p:nvSpPr>
        <p:spPr>
          <a:xfrm>
            <a:off x="1759287" y="798881"/>
            <a:ext cx="9543713" cy="1003183"/>
          </a:xfrm>
        </p:spPr>
        <p:txBody>
          <a:bodyPr>
            <a:normAutofit fontScale="90000"/>
          </a:bodyPr>
          <a:lstStyle/>
          <a:p>
            <a:pPr algn="ctr"/>
            <a:r>
              <a:rPr lang="nb-NO" sz="3400"/>
              <a:t>Formidling generelt. </a:t>
            </a:r>
            <a:br>
              <a:rPr lang="nb-NO" sz="3400"/>
            </a:br>
            <a:r>
              <a:rPr lang="nb-NO" sz="3400"/>
              <a:t>På hvilke områder ønsker du kompetansehevende tiltak? </a:t>
            </a:r>
          </a:p>
        </p:txBody>
      </p:sp>
      <p:graphicFrame>
        <p:nvGraphicFramePr>
          <p:cNvPr id="7" name="Diagram 3">
            <a:extLst>
              <a:ext uri="{FF2B5EF4-FFF2-40B4-BE49-F238E27FC236}">
                <a16:creationId xmlns:a16="http://schemas.microsoft.com/office/drawing/2014/main" id="{E89179E0-BF9E-4FB7-B8B8-2335C8945301}"/>
              </a:ext>
            </a:extLst>
          </p:cNvPr>
          <p:cNvGraphicFramePr>
            <a:graphicFrameLocks noGrp="1"/>
          </p:cNvGraphicFramePr>
          <p:nvPr>
            <p:ph idx="1"/>
            <p:extLst>
              <p:ext uri="{D42A27DB-BD31-4B8C-83A1-F6EECF244321}">
                <p14:modId xmlns:p14="http://schemas.microsoft.com/office/powerpoint/2010/main" val="2925037064"/>
              </p:ext>
            </p:extLst>
          </p:nvPr>
        </p:nvGraphicFramePr>
        <p:xfrm>
          <a:off x="807722" y="1990976"/>
          <a:ext cx="10576558" cy="41754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14437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11">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tel 1">
            <a:extLst>
              <a:ext uri="{FF2B5EF4-FFF2-40B4-BE49-F238E27FC236}">
                <a16:creationId xmlns:a16="http://schemas.microsoft.com/office/drawing/2014/main" id="{3BBEEBF1-BC95-4FB9-B8F0-8537B0609571}"/>
              </a:ext>
            </a:extLst>
          </p:cNvPr>
          <p:cNvSpPr>
            <a:spLocks noGrp="1"/>
          </p:cNvSpPr>
          <p:nvPr>
            <p:ph type="title"/>
          </p:nvPr>
        </p:nvSpPr>
        <p:spPr>
          <a:xfrm>
            <a:off x="1759287" y="798881"/>
            <a:ext cx="8673427" cy="1048945"/>
          </a:xfrm>
        </p:spPr>
        <p:txBody>
          <a:bodyPr>
            <a:normAutofit/>
          </a:bodyPr>
          <a:lstStyle/>
          <a:p>
            <a:pPr algn="ctr"/>
            <a:r>
              <a:rPr lang="nb-NO" sz="3400"/>
              <a:t>Litterær kompetanse. </a:t>
            </a:r>
            <a:br>
              <a:rPr lang="nb-NO" sz="3400"/>
            </a:br>
            <a:r>
              <a:rPr lang="nb-NO" sz="3400"/>
              <a:t>Kjennskap til innholdet i samlingen</a:t>
            </a:r>
          </a:p>
        </p:txBody>
      </p:sp>
      <p:graphicFrame>
        <p:nvGraphicFramePr>
          <p:cNvPr id="5" name="Plassholder for innhold 4">
            <a:extLst>
              <a:ext uri="{FF2B5EF4-FFF2-40B4-BE49-F238E27FC236}">
                <a16:creationId xmlns:a16="http://schemas.microsoft.com/office/drawing/2014/main" id="{2099CF22-BB7A-4A38-A58D-1001413AFB9E}"/>
              </a:ext>
            </a:extLst>
          </p:cNvPr>
          <p:cNvGraphicFramePr>
            <a:graphicFrameLocks noGrp="1"/>
          </p:cNvGraphicFramePr>
          <p:nvPr>
            <p:ph idx="1"/>
            <p:extLst>
              <p:ext uri="{D42A27DB-BD31-4B8C-83A1-F6EECF244321}">
                <p14:modId xmlns:p14="http://schemas.microsoft.com/office/powerpoint/2010/main" val="616300564"/>
              </p:ext>
            </p:extLst>
          </p:nvPr>
        </p:nvGraphicFramePr>
        <p:xfrm>
          <a:off x="807722" y="1990976"/>
          <a:ext cx="10576558" cy="41754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22516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6">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8">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20"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tel 1">
            <a:extLst>
              <a:ext uri="{FF2B5EF4-FFF2-40B4-BE49-F238E27FC236}">
                <a16:creationId xmlns:a16="http://schemas.microsoft.com/office/drawing/2014/main" id="{3BBEEBF1-BC95-4FB9-B8F0-8537B0609571}"/>
              </a:ext>
            </a:extLst>
          </p:cNvPr>
          <p:cNvSpPr>
            <a:spLocks noGrp="1"/>
          </p:cNvSpPr>
          <p:nvPr>
            <p:ph type="title"/>
          </p:nvPr>
        </p:nvSpPr>
        <p:spPr>
          <a:xfrm>
            <a:off x="1759287" y="798881"/>
            <a:ext cx="8673427" cy="1048945"/>
          </a:xfrm>
        </p:spPr>
        <p:txBody>
          <a:bodyPr>
            <a:normAutofit/>
          </a:bodyPr>
          <a:lstStyle/>
          <a:p>
            <a:pPr algn="ctr"/>
            <a:r>
              <a:rPr lang="nb-NO" sz="3100"/>
              <a:t>Kommunikativ kompetanse. Om å formidle litteratur, tekster, informasjon og kunnskap på en god måte</a:t>
            </a:r>
          </a:p>
        </p:txBody>
      </p:sp>
      <p:graphicFrame>
        <p:nvGraphicFramePr>
          <p:cNvPr id="12" name="Plassholder for innhold 11">
            <a:extLst>
              <a:ext uri="{FF2B5EF4-FFF2-40B4-BE49-F238E27FC236}">
                <a16:creationId xmlns:a16="http://schemas.microsoft.com/office/drawing/2014/main" id="{C78CD78F-FF46-449D-B8E2-60B0B1522919}"/>
              </a:ext>
            </a:extLst>
          </p:cNvPr>
          <p:cNvGraphicFramePr>
            <a:graphicFrameLocks noGrp="1"/>
          </p:cNvGraphicFramePr>
          <p:nvPr>
            <p:ph idx="1"/>
            <p:extLst>
              <p:ext uri="{D42A27DB-BD31-4B8C-83A1-F6EECF244321}">
                <p14:modId xmlns:p14="http://schemas.microsoft.com/office/powerpoint/2010/main" val="2339470458"/>
              </p:ext>
            </p:extLst>
          </p:nvPr>
        </p:nvGraphicFramePr>
        <p:xfrm>
          <a:off x="219076" y="1990976"/>
          <a:ext cx="11496676" cy="4590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7458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D25E089-F1D1-4512-85E5-B6ACD31D61D5}"/>
              </a:ext>
            </a:extLst>
          </p:cNvPr>
          <p:cNvSpPr>
            <a:spLocks noGrp="1"/>
          </p:cNvSpPr>
          <p:nvPr>
            <p:ph type="title"/>
          </p:nvPr>
        </p:nvSpPr>
        <p:spPr>
          <a:xfrm>
            <a:off x="519193" y="365125"/>
            <a:ext cx="11127783" cy="1325563"/>
          </a:xfrm>
        </p:spPr>
        <p:txBody>
          <a:bodyPr>
            <a:normAutofit fontScale="90000"/>
          </a:bodyPr>
          <a:lstStyle/>
          <a:p>
            <a:r>
              <a:rPr lang="nb-NO"/>
              <a:t>Er det noen av disse områdene du trenger mer kunnskap om for å bli en bedre formidler og veileder? </a:t>
            </a:r>
          </a:p>
        </p:txBody>
      </p:sp>
      <p:graphicFrame>
        <p:nvGraphicFramePr>
          <p:cNvPr id="4" name="Plassholder for innhold 3">
            <a:extLst>
              <a:ext uri="{FF2B5EF4-FFF2-40B4-BE49-F238E27FC236}">
                <a16:creationId xmlns:a16="http://schemas.microsoft.com/office/drawing/2014/main" id="{A9AAB84F-59E9-4B4A-BD9B-E8EABD23BB80}"/>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98730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0E254D9-6057-41C6-BDC6-32770AF82EFC}"/>
              </a:ext>
            </a:extLst>
          </p:cNvPr>
          <p:cNvSpPr>
            <a:spLocks noGrp="1"/>
          </p:cNvSpPr>
          <p:nvPr>
            <p:ph type="title"/>
          </p:nvPr>
        </p:nvSpPr>
        <p:spPr/>
        <p:txBody>
          <a:bodyPr/>
          <a:lstStyle/>
          <a:p>
            <a:r>
              <a:rPr lang="nb-NO"/>
              <a:t>Noen kurs fra andre kurstilbydere du vil tipse om?</a:t>
            </a:r>
          </a:p>
        </p:txBody>
      </p:sp>
      <p:sp>
        <p:nvSpPr>
          <p:cNvPr id="3" name="Plassholder for innhold 2">
            <a:extLst>
              <a:ext uri="{FF2B5EF4-FFF2-40B4-BE49-F238E27FC236}">
                <a16:creationId xmlns:a16="http://schemas.microsoft.com/office/drawing/2014/main" id="{F3B3B17B-624A-47FC-B412-3A86AD957F86}"/>
              </a:ext>
            </a:extLst>
          </p:cNvPr>
          <p:cNvSpPr>
            <a:spLocks noGrp="1"/>
          </p:cNvSpPr>
          <p:nvPr>
            <p:ph idx="1"/>
          </p:nvPr>
        </p:nvSpPr>
        <p:spPr>
          <a:xfrm>
            <a:off x="642257" y="1690688"/>
            <a:ext cx="11342914" cy="5069341"/>
          </a:xfrm>
        </p:spPr>
        <p:txBody>
          <a:bodyPr>
            <a:normAutofit/>
          </a:bodyPr>
          <a:lstStyle/>
          <a:p>
            <a:r>
              <a:rPr lang="nb-NO" sz="1400"/>
              <a:t>Det arrangeres jevnlig seminarer og ikke minst </a:t>
            </a:r>
            <a:r>
              <a:rPr lang="nb-NO" sz="1400" err="1"/>
              <a:t>webinarer</a:t>
            </a:r>
            <a:r>
              <a:rPr lang="nb-NO" sz="1400"/>
              <a:t> </a:t>
            </a:r>
            <a:r>
              <a:rPr lang="nb-NO" sz="1400" err="1"/>
              <a:t>f.eks</a:t>
            </a:r>
            <a:r>
              <a:rPr lang="nb-NO" sz="1400"/>
              <a:t> i regi av </a:t>
            </a:r>
            <a:r>
              <a:rPr lang="nb-NO" sz="1400" b="1"/>
              <a:t>KS, HK-</a:t>
            </a:r>
            <a:r>
              <a:rPr lang="nb-NO" sz="1400" b="1" err="1"/>
              <a:t>dir</a:t>
            </a:r>
            <a:r>
              <a:rPr lang="nb-NO" sz="1400" b="1"/>
              <a:t> og andre offentlige og private aktører </a:t>
            </a:r>
            <a:r>
              <a:rPr lang="nb-NO" sz="1400"/>
              <a:t>(Digital Norway, PWC </a:t>
            </a:r>
            <a:r>
              <a:rPr lang="nb-NO" sz="1400" err="1"/>
              <a:t>osv</a:t>
            </a:r>
            <a:r>
              <a:rPr lang="nb-NO" sz="1400"/>
              <a:t>) som kan være relevante for bibliotekansatte, med tema som formidling, veiledning, klarspråk, mangfold. Det beste er å følge disse aktørene på Facebook for å få tips til ulike arrangementer og kurs.</a:t>
            </a:r>
          </a:p>
          <a:p>
            <a:r>
              <a:rPr lang="nb-NO" sz="1400"/>
              <a:t>Jeg vil tipse om et kurs jeg planlegger å ta gjennom </a:t>
            </a:r>
            <a:r>
              <a:rPr lang="nb-NO" sz="1400" b="1"/>
              <a:t>Språkrådet</a:t>
            </a:r>
            <a:r>
              <a:rPr lang="nb-NO" sz="1400"/>
              <a:t>: </a:t>
            </a:r>
            <a:r>
              <a:rPr lang="nb-NO" sz="1400">
                <a:hlinkClick r:id="rId2"/>
              </a:rPr>
              <a:t>https://www.sprakradet.no/Vi-og-vart/kurs-og-arrangementer/nettkurset-vegen-til-stadnamnet</a:t>
            </a:r>
            <a:endParaRPr lang="nb-NO" sz="1400"/>
          </a:p>
          <a:p>
            <a:r>
              <a:rPr lang="nb-NO" sz="1400"/>
              <a:t>Jeg er i gang med et nettkurs i regi av britiske "</a:t>
            </a:r>
            <a:r>
              <a:rPr lang="nb-NO" sz="1400" err="1"/>
              <a:t>Opening</a:t>
            </a:r>
            <a:r>
              <a:rPr lang="nb-NO" sz="1400"/>
              <a:t> </a:t>
            </a:r>
            <a:r>
              <a:rPr lang="nb-NO" sz="1400" err="1"/>
              <a:t>the</a:t>
            </a:r>
            <a:r>
              <a:rPr lang="nb-NO" sz="1400"/>
              <a:t> book": "How to </a:t>
            </a:r>
            <a:r>
              <a:rPr lang="nb-NO" sz="1400" err="1"/>
              <a:t>develop</a:t>
            </a:r>
            <a:r>
              <a:rPr lang="nb-NO" sz="1400"/>
              <a:t> </a:t>
            </a:r>
            <a:r>
              <a:rPr lang="nb-NO" sz="1400" err="1"/>
              <a:t>empathy</a:t>
            </a:r>
            <a:r>
              <a:rPr lang="nb-NO" sz="1400"/>
              <a:t> </a:t>
            </a:r>
            <a:r>
              <a:rPr lang="nb-NO" sz="1400" err="1"/>
              <a:t>with</a:t>
            </a:r>
            <a:r>
              <a:rPr lang="nb-NO" sz="1400"/>
              <a:t> </a:t>
            </a:r>
            <a:r>
              <a:rPr lang="nb-NO" sz="1400" err="1"/>
              <a:t>children</a:t>
            </a:r>
            <a:r>
              <a:rPr lang="nb-NO" sz="1400"/>
              <a:t> </a:t>
            </a:r>
            <a:r>
              <a:rPr lang="nb-NO" sz="1400" err="1"/>
              <a:t>readers</a:t>
            </a:r>
            <a:r>
              <a:rPr lang="nb-NO" sz="1400"/>
              <a:t>". De har et bredt tilbud av nettkurs for ulike typer bibliotek og stillinger. Ellers pleier jeg å søke opp foredrag på</a:t>
            </a:r>
            <a:r>
              <a:rPr lang="nb-NO" sz="1400" b="1"/>
              <a:t> </a:t>
            </a:r>
            <a:r>
              <a:rPr lang="nb-NO" sz="1400" b="1" err="1"/>
              <a:t>Youtube</a:t>
            </a:r>
            <a:r>
              <a:rPr lang="nb-NO" sz="1400"/>
              <a:t>, f. eks. av Rachel van </a:t>
            </a:r>
            <a:r>
              <a:rPr lang="nb-NO" sz="1400" err="1"/>
              <a:t>Riel</a:t>
            </a:r>
            <a:r>
              <a:rPr lang="nb-NO" sz="1400"/>
              <a:t> for å få faglig input.</a:t>
            </a:r>
          </a:p>
          <a:p>
            <a:r>
              <a:rPr lang="nn-NO" sz="1400"/>
              <a:t>Eg har tatt studiet </a:t>
            </a:r>
            <a:r>
              <a:rPr lang="nn-NO" sz="1400" err="1"/>
              <a:t>muntlig</a:t>
            </a:r>
            <a:r>
              <a:rPr lang="nn-NO" sz="1400"/>
              <a:t> fortelling ved </a:t>
            </a:r>
            <a:r>
              <a:rPr lang="nn-NO" sz="1400" b="1" err="1"/>
              <a:t>OsloMe</a:t>
            </a:r>
            <a:r>
              <a:rPr lang="nn-NO" sz="1400" err="1"/>
              <a:t>t</a:t>
            </a:r>
            <a:r>
              <a:rPr lang="nn-NO" sz="1400"/>
              <a:t>. </a:t>
            </a:r>
            <a:r>
              <a:rPr lang="nn-NO" sz="1400" err="1"/>
              <a:t>Fortellertekniske</a:t>
            </a:r>
            <a:r>
              <a:rPr lang="nn-NO" sz="1400"/>
              <a:t> grep er gode når det gjeld å styrke litteraturformidlinga når det gjeld presentasjon og vinkling av bøker og tema. Eg har også delteke på kurs i mindre skala på dette som kunne eigna seg for formidling i biblioteket. I tillegg gjennomfører me no eit kurs i samtaleteknikk og intervju som kan vere aktuelt for fleire bibliotektilsette.</a:t>
            </a:r>
          </a:p>
          <a:p>
            <a:r>
              <a:rPr lang="nb-NO" sz="1400"/>
              <a:t>Harvard - </a:t>
            </a:r>
            <a:r>
              <a:rPr lang="nb-NO" sz="1400" err="1"/>
              <a:t>Introduction</a:t>
            </a:r>
            <a:r>
              <a:rPr lang="nb-NO" sz="1400"/>
              <a:t> to Digital </a:t>
            </a:r>
            <a:r>
              <a:rPr lang="nb-NO" sz="1400" err="1"/>
              <a:t>Humanities</a:t>
            </a:r>
            <a:r>
              <a:rPr lang="nb-NO" sz="1400"/>
              <a:t> på </a:t>
            </a:r>
            <a:r>
              <a:rPr lang="nb-NO" sz="1400" err="1"/>
              <a:t>edx</a:t>
            </a:r>
            <a:r>
              <a:rPr lang="nb-NO" sz="1400"/>
              <a:t> (https://www.edx.org/course/introduction-to-digital-humanities). Grei innføring i feltet digital humaniora som kan lære </a:t>
            </a:r>
            <a:r>
              <a:rPr lang="nb-NO" sz="1400" err="1"/>
              <a:t>dei</a:t>
            </a:r>
            <a:r>
              <a:rPr lang="nb-NO" sz="1400"/>
              <a:t> med bakgrunn i "tradisjonelle" humanistiske fag å bruke </a:t>
            </a:r>
            <a:r>
              <a:rPr lang="nb-NO" sz="1400" err="1"/>
              <a:t>meir</a:t>
            </a:r>
            <a:r>
              <a:rPr lang="nb-NO" sz="1400"/>
              <a:t> avanserte digitale verktøy til formidlingsformål.</a:t>
            </a:r>
            <a:endParaRPr lang="nn-NO" sz="1400"/>
          </a:p>
          <a:p>
            <a:r>
              <a:rPr lang="nb-NO" sz="1400" b="1"/>
              <a:t>Vestlandske teater </a:t>
            </a:r>
            <a:r>
              <a:rPr lang="nb-NO" sz="1400"/>
              <a:t>har hatt noen kurs i formidling som har vært veldig gode.</a:t>
            </a:r>
            <a:endParaRPr lang="nn-NO" sz="1400"/>
          </a:p>
          <a:p>
            <a:r>
              <a:rPr lang="nb-NO" sz="1400" b="1"/>
              <a:t>Biblioteksentralen </a:t>
            </a:r>
            <a:r>
              <a:rPr lang="nb-NO" sz="1400"/>
              <a:t>har hatt noen gode </a:t>
            </a:r>
            <a:r>
              <a:rPr lang="nb-NO" sz="1400" err="1"/>
              <a:t>webinarer</a:t>
            </a:r>
            <a:r>
              <a:rPr lang="nb-NO" sz="1400"/>
              <a:t> i vår og i høst.</a:t>
            </a:r>
          </a:p>
          <a:p>
            <a:r>
              <a:rPr lang="nb-NO" sz="1400"/>
              <a:t>Har vært på kurs med</a:t>
            </a:r>
            <a:r>
              <a:rPr lang="nb-NO" sz="1400" b="1"/>
              <a:t> Ungdom og fritid </a:t>
            </a:r>
            <a:r>
              <a:rPr lang="nb-NO" sz="1400"/>
              <a:t>gjennom ungdomstjenesten, om medvirkning og prosjektarbeid.</a:t>
            </a:r>
          </a:p>
          <a:p>
            <a:r>
              <a:rPr lang="nb-NO" sz="1400"/>
              <a:t>I juni 2019 var jeg på et to-dagers seminar om "Stedet" i regi av </a:t>
            </a:r>
            <a:r>
              <a:rPr lang="nb-NO" sz="1400" b="1"/>
              <a:t>Lokalhistorisk institutt og Nasjonalbiblioteket i Oslo. </a:t>
            </a:r>
            <a:r>
              <a:rPr lang="nb-NO" sz="1400"/>
              <a:t>Det var givende, inspirerende og interessant.</a:t>
            </a:r>
          </a:p>
          <a:p>
            <a:r>
              <a:rPr lang="nb-NO" sz="1400" b="1"/>
              <a:t>Norges e-sport </a:t>
            </a:r>
            <a:r>
              <a:rPr lang="nb-NO" sz="1400"/>
              <a:t>sitt </a:t>
            </a:r>
            <a:r>
              <a:rPr lang="nb-NO" sz="1400" err="1"/>
              <a:t>webinar</a:t>
            </a:r>
            <a:r>
              <a:rPr lang="nb-NO" sz="1400"/>
              <a:t>: </a:t>
            </a:r>
            <a:r>
              <a:rPr lang="nb-NO" sz="1400">
                <a:hlinkClick r:id="rId3"/>
              </a:rPr>
              <a:t>https://www.youtube.com/watch?v=1o59eVjn6mM</a:t>
            </a:r>
            <a:endParaRPr lang="nb-NO" sz="1400"/>
          </a:p>
          <a:p>
            <a:r>
              <a:rPr lang="nb-NO" sz="1400"/>
              <a:t>Kurset Om å påvirke via </a:t>
            </a:r>
            <a:r>
              <a:rPr lang="nb-NO" sz="1400" b="1"/>
              <a:t>Bibliotekarforbundet</a:t>
            </a:r>
          </a:p>
        </p:txBody>
      </p:sp>
    </p:spTree>
    <p:extLst>
      <p:ext uri="{BB962C8B-B14F-4D97-AF65-F5344CB8AC3E}">
        <p14:creationId xmlns:p14="http://schemas.microsoft.com/office/powerpoint/2010/main" val="3481256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319C5FB-8EF2-4969-B409-8C9C46AC6933}"/>
              </a:ext>
            </a:extLst>
          </p:cNvPr>
          <p:cNvSpPr>
            <a:spLocks noGrp="1"/>
          </p:cNvSpPr>
          <p:nvPr>
            <p:ph type="title"/>
          </p:nvPr>
        </p:nvSpPr>
        <p:spPr>
          <a:xfrm>
            <a:off x="1346200" y="2705554"/>
            <a:ext cx="10515600" cy="1325563"/>
          </a:xfrm>
        </p:spPr>
        <p:txBody>
          <a:bodyPr/>
          <a:lstStyle/>
          <a:p>
            <a:r>
              <a:rPr lang="nb-NO"/>
              <a:t>Kursønsker eller utdanningsbehov</a:t>
            </a:r>
          </a:p>
        </p:txBody>
      </p:sp>
    </p:spTree>
    <p:extLst>
      <p:ext uri="{BB962C8B-B14F-4D97-AF65-F5344CB8AC3E}">
        <p14:creationId xmlns:p14="http://schemas.microsoft.com/office/powerpoint/2010/main" val="3859745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3834FAD1-B3DB-4BBB-B6BB-025FC2991162}"/>
              </a:ext>
            </a:extLst>
          </p:cNvPr>
          <p:cNvSpPr>
            <a:spLocks noGrp="1"/>
          </p:cNvSpPr>
          <p:nvPr>
            <p:ph idx="1"/>
          </p:nvPr>
        </p:nvSpPr>
        <p:spPr>
          <a:xfrm>
            <a:off x="3031671" y="3121025"/>
            <a:ext cx="6128657" cy="1233261"/>
          </a:xfrm>
          <a:solidFill>
            <a:schemeClr val="accent2">
              <a:lumMod val="20000"/>
              <a:lumOff val="80000"/>
            </a:schemeClr>
          </a:solidFill>
        </p:spPr>
        <p:txBody>
          <a:bodyPr>
            <a:normAutofit/>
          </a:bodyPr>
          <a:lstStyle/>
          <a:p>
            <a:pPr marL="0" indent="0">
              <a:buNone/>
            </a:pPr>
            <a:r>
              <a:rPr lang="nb-NO" sz="1800" i="1"/>
              <a:t>Formidlingsteknikker som er riktig i vår rolle, helst uten skuespillere som gjennomfører. Det føles alltid litt for mye når en er på kurs med dem, det føles ikke naturlig for vårt ståsted.</a:t>
            </a:r>
          </a:p>
        </p:txBody>
      </p:sp>
    </p:spTree>
    <p:extLst>
      <p:ext uri="{BB962C8B-B14F-4D97-AF65-F5344CB8AC3E}">
        <p14:creationId xmlns:p14="http://schemas.microsoft.com/office/powerpoint/2010/main" val="1222727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7395CB82-61AC-4E5D-9F40-3B53A9BB7B00}"/>
              </a:ext>
            </a:extLst>
          </p:cNvPr>
          <p:cNvSpPr>
            <a:spLocks noGrp="1"/>
          </p:cNvSpPr>
          <p:nvPr>
            <p:ph idx="1"/>
          </p:nvPr>
        </p:nvSpPr>
        <p:spPr/>
        <p:txBody>
          <a:bodyPr/>
          <a:lstStyle/>
          <a:p>
            <a:endParaRPr lang="nb-NO"/>
          </a:p>
          <a:p>
            <a:r>
              <a:rPr lang="nb-NO" sz="4400">
                <a:latin typeface="+mj-lt"/>
              </a:rPr>
              <a:t>Spørreundersøkelse utført i Microsoft Forms i 2021</a:t>
            </a:r>
          </a:p>
          <a:p>
            <a:r>
              <a:rPr lang="nb-NO" sz="4400">
                <a:latin typeface="+mj-lt"/>
              </a:rPr>
              <a:t>Svarene er gitt i prosent</a:t>
            </a:r>
          </a:p>
          <a:p>
            <a:r>
              <a:rPr lang="nb-NO" sz="4400">
                <a:latin typeface="+mj-lt"/>
              </a:rPr>
              <a:t>Antall deltakere:  703 </a:t>
            </a:r>
          </a:p>
        </p:txBody>
      </p:sp>
    </p:spTree>
    <p:extLst>
      <p:ext uri="{BB962C8B-B14F-4D97-AF65-F5344CB8AC3E}">
        <p14:creationId xmlns:p14="http://schemas.microsoft.com/office/powerpoint/2010/main" val="3655571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FB393848-FF3A-478C-BBCF-62C0C0F16895}"/>
              </a:ext>
            </a:extLst>
          </p:cNvPr>
          <p:cNvSpPr>
            <a:spLocks noGrp="1"/>
          </p:cNvSpPr>
          <p:nvPr>
            <p:ph idx="1"/>
          </p:nvPr>
        </p:nvSpPr>
        <p:spPr>
          <a:xfrm>
            <a:off x="838200" y="1825625"/>
            <a:ext cx="10591800" cy="2604861"/>
          </a:xfrm>
          <a:solidFill>
            <a:schemeClr val="accent2">
              <a:lumMod val="20000"/>
              <a:lumOff val="80000"/>
            </a:schemeClr>
          </a:solidFill>
        </p:spPr>
        <p:txBody>
          <a:bodyPr>
            <a:normAutofit/>
          </a:bodyPr>
          <a:lstStyle/>
          <a:p>
            <a:pPr marL="0" indent="0">
              <a:buNone/>
            </a:pPr>
            <a:r>
              <a:rPr lang="nb-NO" sz="1800" i="1"/>
              <a:t>Jeg har på sett og vis innført det mangefasetterte feltet naturveiledning som et element i folkebibliotekets aktive formidling. Det var med stor begeistring jeg leste gjennom bibliotekstrategien og oppdaga at Nasjonalbiblioteket gjerne så at bibliotekenes rolle ble utvida for å nå enda flere brukere. Vårt svar på dette er blant annet utendørsaktiviteter, samt natur- og kulturhistoriske vandringer kombinert med utlån av medier og veiledning. Jeg ønsker meg et nettverk med flere aktører innafor landets folkebibliotek som driver med tilsvarende "eksperimentell mikrobibliotekvirksomhet". Jeg for min del kunne godt ha tenkt meg å være kursholder for å få flere kolleger rundt omkring interesserte i denne formen for kunnskapsformidling i bevegelse. Og jeg kunne selv ha tenkt meg å delta på tilsvarende kurs/samlinger for oss som allerede har bygd opp en del erfaring på området. Dette dreier seg like mye om kultur- som naturformidling, med den enorme kunnskapsbasen vi forvalter som grunnfjell i det vi driver med.</a:t>
            </a:r>
          </a:p>
        </p:txBody>
      </p:sp>
    </p:spTree>
    <p:extLst>
      <p:ext uri="{BB962C8B-B14F-4D97-AF65-F5344CB8AC3E}">
        <p14:creationId xmlns:p14="http://schemas.microsoft.com/office/powerpoint/2010/main" val="3809587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2B29065C-502A-4057-BBDB-E2F80872D326}"/>
              </a:ext>
            </a:extLst>
          </p:cNvPr>
          <p:cNvSpPr>
            <a:spLocks noGrp="1"/>
          </p:cNvSpPr>
          <p:nvPr>
            <p:ph idx="1"/>
          </p:nvPr>
        </p:nvSpPr>
        <p:spPr>
          <a:xfrm>
            <a:off x="892629" y="2402567"/>
            <a:ext cx="10091057" cy="841375"/>
          </a:xfrm>
          <a:solidFill>
            <a:schemeClr val="accent2">
              <a:lumMod val="20000"/>
              <a:lumOff val="80000"/>
            </a:schemeClr>
          </a:solidFill>
        </p:spPr>
        <p:txBody>
          <a:bodyPr>
            <a:normAutofit/>
          </a:bodyPr>
          <a:lstStyle/>
          <a:p>
            <a:pPr marL="0" indent="0">
              <a:buNone/>
            </a:pPr>
            <a:r>
              <a:rPr lang="nb-NO" sz="1800" i="1"/>
              <a:t>Kurs for bibliotekarer om opplæring i kildekritikk, databruk, </a:t>
            </a:r>
            <a:r>
              <a:rPr lang="nb-NO" sz="1800" i="1" err="1"/>
              <a:t>bookbites</a:t>
            </a:r>
            <a:r>
              <a:rPr lang="nb-NO" sz="1800" i="1"/>
              <a:t> - hvordan lære opp brukerne?</a:t>
            </a:r>
          </a:p>
        </p:txBody>
      </p:sp>
    </p:spTree>
    <p:extLst>
      <p:ext uri="{BB962C8B-B14F-4D97-AF65-F5344CB8AC3E}">
        <p14:creationId xmlns:p14="http://schemas.microsoft.com/office/powerpoint/2010/main" val="84216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3BECCDC0-6CED-43B3-AA52-863CFA4CD4DE}"/>
              </a:ext>
            </a:extLst>
          </p:cNvPr>
          <p:cNvSpPr>
            <a:spLocks noGrp="1"/>
          </p:cNvSpPr>
          <p:nvPr>
            <p:ph idx="1"/>
          </p:nvPr>
        </p:nvSpPr>
        <p:spPr>
          <a:xfrm>
            <a:off x="2939143" y="3153682"/>
            <a:ext cx="6651171" cy="1287689"/>
          </a:xfrm>
          <a:solidFill>
            <a:schemeClr val="accent2">
              <a:lumMod val="20000"/>
              <a:lumOff val="80000"/>
            </a:schemeClr>
          </a:solidFill>
        </p:spPr>
        <p:txBody>
          <a:bodyPr>
            <a:normAutofit lnSpcReduction="10000"/>
          </a:bodyPr>
          <a:lstStyle/>
          <a:p>
            <a:pPr marL="0" indent="0">
              <a:buNone/>
            </a:pPr>
            <a:r>
              <a:rPr lang="nb-NO" sz="1800" i="1"/>
              <a:t>Jeg er for lite belest i den allmenne, "populære" litteraturen til å føle at jeg er en adekvat litteraturformidler. Lesersørvis hjelper på dette. Fortsett å utvikle disse kursene, samt jobb med å inkorporere fasetter som nettopp tone, skrivestil, etc. i de nasjonale katalogpostene, sidestilt med emneord.</a:t>
            </a:r>
          </a:p>
        </p:txBody>
      </p:sp>
    </p:spTree>
    <p:extLst>
      <p:ext uri="{BB962C8B-B14F-4D97-AF65-F5344CB8AC3E}">
        <p14:creationId xmlns:p14="http://schemas.microsoft.com/office/powerpoint/2010/main" val="3999165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70">
            <a:extLst>
              <a:ext uri="{FF2B5EF4-FFF2-40B4-BE49-F238E27FC236}">
                <a16:creationId xmlns:a16="http://schemas.microsoft.com/office/drawing/2014/main" id="{E5093ECC-8BEB-4546-A80D-0B4887662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kstSylinder 10">
            <a:extLst>
              <a:ext uri="{FF2B5EF4-FFF2-40B4-BE49-F238E27FC236}">
                <a16:creationId xmlns:a16="http://schemas.microsoft.com/office/drawing/2014/main" id="{010DEDD6-42EF-4B8F-9FC9-629C04BC05A6}"/>
              </a:ext>
            </a:extLst>
          </p:cNvPr>
          <p:cNvSpPr txBox="1"/>
          <p:nvPr/>
        </p:nvSpPr>
        <p:spPr>
          <a:xfrm>
            <a:off x="2677887" y="6308663"/>
            <a:ext cx="2144485" cy="369332"/>
          </a:xfrm>
          <a:prstGeom prst="rect">
            <a:avLst/>
          </a:prstGeom>
          <a:noFill/>
        </p:spPr>
        <p:txBody>
          <a:bodyPr wrap="square">
            <a:spAutoFit/>
          </a:bodyPr>
          <a:lstStyle/>
          <a:p>
            <a:r>
              <a:rPr lang="nb-NO">
                <a:solidFill>
                  <a:schemeClr val="bg1"/>
                </a:solidFill>
              </a:rPr>
              <a:t>Ordsky.no </a:t>
            </a:r>
          </a:p>
        </p:txBody>
      </p:sp>
      <p:sp>
        <p:nvSpPr>
          <p:cNvPr id="14" name="TekstSylinder 13">
            <a:extLst>
              <a:ext uri="{FF2B5EF4-FFF2-40B4-BE49-F238E27FC236}">
                <a16:creationId xmlns:a16="http://schemas.microsoft.com/office/drawing/2014/main" id="{4E544B00-A08B-436F-A83E-A0EC2C1E0BD4}"/>
              </a:ext>
            </a:extLst>
          </p:cNvPr>
          <p:cNvSpPr txBox="1"/>
          <p:nvPr/>
        </p:nvSpPr>
        <p:spPr>
          <a:xfrm>
            <a:off x="3750129" y="1443745"/>
            <a:ext cx="6096000" cy="369332"/>
          </a:xfrm>
          <a:prstGeom prst="rect">
            <a:avLst/>
          </a:prstGeom>
          <a:noFill/>
        </p:spPr>
        <p:txBody>
          <a:bodyPr wrap="square">
            <a:spAutoFit/>
          </a:bodyPr>
          <a:lstStyle/>
          <a:p>
            <a:pPr algn="l" fontAlgn="base"/>
            <a:r>
              <a:rPr lang="nb-NO" b="1" i="0">
                <a:effectLst/>
                <a:latin typeface="+mj-lt"/>
              </a:rPr>
              <a:t>Top 10 ord</a:t>
            </a:r>
          </a:p>
        </p:txBody>
      </p:sp>
      <p:sp>
        <p:nvSpPr>
          <p:cNvPr id="7" name="TekstSylinder 6">
            <a:extLst>
              <a:ext uri="{FF2B5EF4-FFF2-40B4-BE49-F238E27FC236}">
                <a16:creationId xmlns:a16="http://schemas.microsoft.com/office/drawing/2014/main" id="{2F50FFA4-E6A6-4B22-ADFC-67D61A7D4241}"/>
              </a:ext>
            </a:extLst>
          </p:cNvPr>
          <p:cNvSpPr txBox="1"/>
          <p:nvPr/>
        </p:nvSpPr>
        <p:spPr>
          <a:xfrm>
            <a:off x="3252107" y="1545383"/>
            <a:ext cx="7092043" cy="1446550"/>
          </a:xfrm>
          <a:prstGeom prst="rect">
            <a:avLst/>
          </a:prstGeom>
          <a:noFill/>
        </p:spPr>
        <p:txBody>
          <a:bodyPr wrap="square" rtlCol="0">
            <a:spAutoFit/>
          </a:bodyPr>
          <a:lstStyle/>
          <a:p>
            <a:r>
              <a:rPr lang="nb-NO" sz="4400">
                <a:solidFill>
                  <a:schemeClr val="bg1"/>
                </a:solidFill>
                <a:latin typeface="+mj-lt"/>
              </a:rPr>
              <a:t>Hva ønskes kurs i? (ordene som gikk igjen mest)</a:t>
            </a:r>
          </a:p>
        </p:txBody>
      </p:sp>
      <p:pic>
        <p:nvPicPr>
          <p:cNvPr id="9" name="Picture 4">
            <a:extLst>
              <a:ext uri="{FF2B5EF4-FFF2-40B4-BE49-F238E27FC236}">
                <a16:creationId xmlns:a16="http://schemas.microsoft.com/office/drawing/2014/main" id="{70B65BFA-C20E-4785-85FA-817029B8725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288" y="984193"/>
            <a:ext cx="11401424" cy="5693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074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0">
            <a:extLst>
              <a:ext uri="{FF2B5EF4-FFF2-40B4-BE49-F238E27FC236}">
                <a16:creationId xmlns:a16="http://schemas.microsoft.com/office/drawing/2014/main" id="{07325841-84F9-4C44-B6E8-7FB5C33A5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2">
            <a:extLst>
              <a:ext uri="{FF2B5EF4-FFF2-40B4-BE49-F238E27FC236}">
                <a16:creationId xmlns:a16="http://schemas.microsoft.com/office/drawing/2014/main" id="{D2A542E6-1924-4FE2-89D1-3CB19468C1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4" name="Rectangle 13">
              <a:extLst>
                <a:ext uri="{FF2B5EF4-FFF2-40B4-BE49-F238E27FC236}">
                  <a16:creationId xmlns:a16="http://schemas.microsoft.com/office/drawing/2014/main" id="{1F353183-2147-472B-AD7D-4A085FF6A4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AAA42C8-A082-4DFD-A5F3-FC9EF825B1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4">
                <a:lumMod val="75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tel 1">
            <a:extLst>
              <a:ext uri="{FF2B5EF4-FFF2-40B4-BE49-F238E27FC236}">
                <a16:creationId xmlns:a16="http://schemas.microsoft.com/office/drawing/2014/main" id="{C79209D5-6B64-4822-8577-0613D7245128}"/>
              </a:ext>
            </a:extLst>
          </p:cNvPr>
          <p:cNvSpPr>
            <a:spLocks noGrp="1"/>
          </p:cNvSpPr>
          <p:nvPr>
            <p:ph type="title"/>
          </p:nvPr>
        </p:nvSpPr>
        <p:spPr>
          <a:xfrm>
            <a:off x="389164" y="811894"/>
            <a:ext cx="2952750" cy="825951"/>
          </a:xfrm>
        </p:spPr>
        <p:txBody>
          <a:bodyPr anchor="t">
            <a:noAutofit/>
          </a:bodyPr>
          <a:lstStyle/>
          <a:p>
            <a:r>
              <a:rPr lang="nb-NO"/>
              <a:t>Hva ønskes kurs i? </a:t>
            </a:r>
          </a:p>
        </p:txBody>
      </p:sp>
      <p:sp>
        <p:nvSpPr>
          <p:cNvPr id="5" name="TekstSylinder 4">
            <a:extLst>
              <a:ext uri="{FF2B5EF4-FFF2-40B4-BE49-F238E27FC236}">
                <a16:creationId xmlns:a16="http://schemas.microsoft.com/office/drawing/2014/main" id="{DFCCF952-65D6-4CDC-B3E5-13293BBC91FD}"/>
              </a:ext>
            </a:extLst>
          </p:cNvPr>
          <p:cNvSpPr txBox="1"/>
          <p:nvPr/>
        </p:nvSpPr>
        <p:spPr>
          <a:xfrm>
            <a:off x="1701209" y="6347637"/>
            <a:ext cx="1350335" cy="369332"/>
          </a:xfrm>
          <a:prstGeom prst="rect">
            <a:avLst/>
          </a:prstGeom>
          <a:noFill/>
        </p:spPr>
        <p:txBody>
          <a:bodyPr wrap="square" rtlCol="0">
            <a:spAutoFit/>
          </a:bodyPr>
          <a:lstStyle/>
          <a:p>
            <a:r>
              <a:rPr lang="nb-NO"/>
              <a:t>Ordsky.no </a:t>
            </a:r>
          </a:p>
        </p:txBody>
      </p:sp>
      <p:sp>
        <p:nvSpPr>
          <p:cNvPr id="6" name="AutoShape 2" descr="ordsky">
            <a:extLst>
              <a:ext uri="{FF2B5EF4-FFF2-40B4-BE49-F238E27FC236}">
                <a16:creationId xmlns:a16="http://schemas.microsoft.com/office/drawing/2014/main" id="{1510368F-421C-401D-8A2B-0BDDA8954AB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pic>
        <p:nvPicPr>
          <p:cNvPr id="7" name="Bilde 6">
            <a:extLst>
              <a:ext uri="{FF2B5EF4-FFF2-40B4-BE49-F238E27FC236}">
                <a16:creationId xmlns:a16="http://schemas.microsoft.com/office/drawing/2014/main" id="{E1E95364-3980-46B2-B6DC-48872BBCB7A2}"/>
              </a:ext>
            </a:extLst>
          </p:cNvPr>
          <p:cNvPicPr>
            <a:picLocks noChangeAspect="1"/>
          </p:cNvPicPr>
          <p:nvPr/>
        </p:nvPicPr>
        <p:blipFill>
          <a:blip r:embed="rId2"/>
          <a:stretch>
            <a:fillRect/>
          </a:stretch>
        </p:blipFill>
        <p:spPr>
          <a:xfrm>
            <a:off x="3500438" y="1384458"/>
            <a:ext cx="6815138" cy="4089083"/>
          </a:xfrm>
          <a:prstGeom prst="rect">
            <a:avLst/>
          </a:prstGeom>
        </p:spPr>
      </p:pic>
    </p:spTree>
    <p:extLst>
      <p:ext uri="{BB962C8B-B14F-4D97-AF65-F5344CB8AC3E}">
        <p14:creationId xmlns:p14="http://schemas.microsoft.com/office/powerpoint/2010/main" val="1764264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5543A8DE-D053-4069-822F-5DE5CA83C945}"/>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100" kern="1200">
                <a:solidFill>
                  <a:srgbClr val="FFFFFF"/>
                </a:solidFill>
                <a:latin typeface="+mj-lt"/>
                <a:ea typeface="+mj-ea"/>
                <a:cs typeface="+mj-cs"/>
              </a:rPr>
              <a:t>Antall ansatte i folkebiblioteket du jobber? </a:t>
            </a:r>
          </a:p>
        </p:txBody>
      </p:sp>
      <p:graphicFrame>
        <p:nvGraphicFramePr>
          <p:cNvPr id="4" name="Diagram 3">
            <a:extLst>
              <a:ext uri="{FF2B5EF4-FFF2-40B4-BE49-F238E27FC236}">
                <a16:creationId xmlns:a16="http://schemas.microsoft.com/office/drawing/2014/main" id="{27A6E7FA-90D1-4641-B13F-00DC7F2E0DAB}"/>
              </a:ext>
            </a:extLst>
          </p:cNvPr>
          <p:cNvGraphicFramePr>
            <a:graphicFrameLocks/>
          </p:cNvGraphicFramePr>
          <p:nvPr>
            <p:extLst>
              <p:ext uri="{D42A27DB-BD31-4B8C-83A1-F6EECF244321}">
                <p14:modId xmlns:p14="http://schemas.microsoft.com/office/powerpoint/2010/main" val="1025389887"/>
              </p:ext>
            </p:extLst>
          </p:nvPr>
        </p:nvGraphicFramePr>
        <p:xfrm>
          <a:off x="4777316" y="643466"/>
          <a:ext cx="6780700" cy="55687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4983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Sylinder 4">
            <a:extLst>
              <a:ext uri="{FF2B5EF4-FFF2-40B4-BE49-F238E27FC236}">
                <a16:creationId xmlns:a16="http://schemas.microsoft.com/office/drawing/2014/main" id="{6E8E877A-28D0-4D1A-9639-77F7540F0F13}"/>
              </a:ext>
            </a:extLst>
          </p:cNvPr>
          <p:cNvSpPr txBox="1"/>
          <p:nvPr/>
        </p:nvSpPr>
        <p:spPr>
          <a:xfrm>
            <a:off x="3048000" y="2551837"/>
            <a:ext cx="6096000" cy="2308324"/>
          </a:xfrm>
          <a:prstGeom prst="rect">
            <a:avLst/>
          </a:prstGeom>
          <a:solidFill>
            <a:schemeClr val="accent2">
              <a:lumMod val="20000"/>
              <a:lumOff val="80000"/>
            </a:schemeClr>
          </a:solidFill>
        </p:spPr>
        <p:txBody>
          <a:bodyPr wrap="square">
            <a:spAutoFit/>
          </a:bodyPr>
          <a:lstStyle/>
          <a:p>
            <a:r>
              <a:rPr lang="nb-NO" i="1"/>
              <a:t>Denne undersøkelsen passer egentlig ikke for meg, som er biblioteksjef på et større bibliotek og derfor ikke betjener publikum direkte, unntatt enkelte bokbad - arrangementer. Jeg har derfor svart mer på vegne av mine ansatte enn på vegne av meg selv. For meg er ledelsesrelatert kursing og kursing som går på utvikling i bibliotekfeltet det primære, og den kompetansen jeg har på dette området får jeg også av andre aktører enn fylkesbiblioteket.</a:t>
            </a:r>
          </a:p>
        </p:txBody>
      </p:sp>
    </p:spTree>
    <p:extLst>
      <p:ext uri="{BB962C8B-B14F-4D97-AF65-F5344CB8AC3E}">
        <p14:creationId xmlns:p14="http://schemas.microsoft.com/office/powerpoint/2010/main" val="2079351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tel 1">
            <a:extLst>
              <a:ext uri="{FF2B5EF4-FFF2-40B4-BE49-F238E27FC236}">
                <a16:creationId xmlns:a16="http://schemas.microsoft.com/office/drawing/2014/main" id="{8891ECF8-2928-43EF-8E50-0ACA60982782}"/>
              </a:ext>
            </a:extLst>
          </p:cNvPr>
          <p:cNvSpPr>
            <a:spLocks noGrp="1"/>
          </p:cNvSpPr>
          <p:nvPr>
            <p:ph type="title"/>
          </p:nvPr>
        </p:nvSpPr>
        <p:spPr>
          <a:xfrm>
            <a:off x="1759287" y="798881"/>
            <a:ext cx="8673427" cy="1048945"/>
          </a:xfrm>
        </p:spPr>
        <p:txBody>
          <a:bodyPr>
            <a:normAutofit/>
          </a:bodyPr>
          <a:lstStyle/>
          <a:p>
            <a:pPr algn="ctr"/>
            <a:r>
              <a:rPr lang="nb-NO" sz="4000"/>
              <a:t>Utdanning </a:t>
            </a:r>
          </a:p>
        </p:txBody>
      </p:sp>
      <p:graphicFrame>
        <p:nvGraphicFramePr>
          <p:cNvPr id="4" name="Plassholder for innhold 3">
            <a:extLst>
              <a:ext uri="{FF2B5EF4-FFF2-40B4-BE49-F238E27FC236}">
                <a16:creationId xmlns:a16="http://schemas.microsoft.com/office/drawing/2014/main" id="{A86211DB-D122-4164-B83A-DB35A266EDA9}"/>
              </a:ext>
            </a:extLst>
          </p:cNvPr>
          <p:cNvGraphicFramePr>
            <a:graphicFrameLocks noGrp="1"/>
          </p:cNvGraphicFramePr>
          <p:nvPr>
            <p:ph idx="1"/>
            <p:extLst>
              <p:ext uri="{D42A27DB-BD31-4B8C-83A1-F6EECF244321}">
                <p14:modId xmlns:p14="http://schemas.microsoft.com/office/powerpoint/2010/main" val="974281658"/>
              </p:ext>
            </p:extLst>
          </p:nvPr>
        </p:nvGraphicFramePr>
        <p:xfrm>
          <a:off x="848226" y="1919485"/>
          <a:ext cx="10576558" cy="4175468"/>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Sylinder 4">
            <a:extLst>
              <a:ext uri="{FF2B5EF4-FFF2-40B4-BE49-F238E27FC236}">
                <a16:creationId xmlns:a16="http://schemas.microsoft.com/office/drawing/2014/main" id="{7D95595F-FA0F-47DE-B7F9-65295CF4FC5C}"/>
              </a:ext>
            </a:extLst>
          </p:cNvPr>
          <p:cNvSpPr txBox="1"/>
          <p:nvPr/>
        </p:nvSpPr>
        <p:spPr>
          <a:xfrm>
            <a:off x="7983790" y="152021"/>
            <a:ext cx="3400488" cy="369332"/>
          </a:xfrm>
          <a:prstGeom prst="rect">
            <a:avLst/>
          </a:prstGeom>
          <a:solidFill>
            <a:schemeClr val="accent2">
              <a:lumMod val="20000"/>
              <a:lumOff val="80000"/>
            </a:schemeClr>
          </a:solidFill>
        </p:spPr>
        <p:txBody>
          <a:bodyPr wrap="square" rtlCol="0">
            <a:spAutoFit/>
          </a:bodyPr>
          <a:lstStyle/>
          <a:p>
            <a:endParaRPr lang="nb-NO"/>
          </a:p>
        </p:txBody>
      </p:sp>
      <p:sp>
        <p:nvSpPr>
          <p:cNvPr id="6" name="TekstSylinder 5">
            <a:extLst>
              <a:ext uri="{FF2B5EF4-FFF2-40B4-BE49-F238E27FC236}">
                <a16:creationId xmlns:a16="http://schemas.microsoft.com/office/drawing/2014/main" id="{99E840B8-772A-40A9-9070-DA1470A990AF}"/>
              </a:ext>
            </a:extLst>
          </p:cNvPr>
          <p:cNvSpPr txBox="1"/>
          <p:nvPr/>
        </p:nvSpPr>
        <p:spPr>
          <a:xfrm>
            <a:off x="1785938" y="3546348"/>
            <a:ext cx="617537" cy="307777"/>
          </a:xfrm>
          <a:prstGeom prst="rect">
            <a:avLst/>
          </a:prstGeom>
          <a:noFill/>
        </p:spPr>
        <p:txBody>
          <a:bodyPr wrap="square" rtlCol="0">
            <a:spAutoFit/>
          </a:bodyPr>
          <a:lstStyle/>
          <a:p>
            <a:r>
              <a:rPr lang="nb-NO" sz="1400"/>
              <a:t>58%</a:t>
            </a:r>
          </a:p>
        </p:txBody>
      </p:sp>
      <p:sp>
        <p:nvSpPr>
          <p:cNvPr id="33" name="TekstSylinder 32">
            <a:extLst>
              <a:ext uri="{FF2B5EF4-FFF2-40B4-BE49-F238E27FC236}">
                <a16:creationId xmlns:a16="http://schemas.microsoft.com/office/drawing/2014/main" id="{2BF4CA37-5C08-4319-8802-7C6F3DA9CD35}"/>
              </a:ext>
            </a:extLst>
          </p:cNvPr>
          <p:cNvSpPr txBox="1"/>
          <p:nvPr/>
        </p:nvSpPr>
        <p:spPr>
          <a:xfrm>
            <a:off x="9938544" y="4850663"/>
            <a:ext cx="617537" cy="307777"/>
          </a:xfrm>
          <a:prstGeom prst="rect">
            <a:avLst/>
          </a:prstGeom>
          <a:noFill/>
        </p:spPr>
        <p:txBody>
          <a:bodyPr wrap="square" rtlCol="0">
            <a:spAutoFit/>
          </a:bodyPr>
          <a:lstStyle/>
          <a:p>
            <a:r>
              <a:rPr lang="nb-NO" sz="1400"/>
              <a:t>22%</a:t>
            </a:r>
          </a:p>
        </p:txBody>
      </p:sp>
    </p:spTree>
    <p:extLst>
      <p:ext uri="{BB962C8B-B14F-4D97-AF65-F5344CB8AC3E}">
        <p14:creationId xmlns:p14="http://schemas.microsoft.com/office/powerpoint/2010/main" val="3586402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Sylinder 4">
            <a:extLst>
              <a:ext uri="{FF2B5EF4-FFF2-40B4-BE49-F238E27FC236}">
                <a16:creationId xmlns:a16="http://schemas.microsoft.com/office/drawing/2014/main" id="{6E8E877A-28D0-4D1A-9639-77F7540F0F13}"/>
              </a:ext>
            </a:extLst>
          </p:cNvPr>
          <p:cNvSpPr txBox="1"/>
          <p:nvPr/>
        </p:nvSpPr>
        <p:spPr>
          <a:xfrm>
            <a:off x="3048000" y="2551837"/>
            <a:ext cx="6096000" cy="1754326"/>
          </a:xfrm>
          <a:prstGeom prst="rect">
            <a:avLst/>
          </a:prstGeom>
          <a:solidFill>
            <a:schemeClr val="accent2">
              <a:lumMod val="20000"/>
              <a:lumOff val="80000"/>
            </a:schemeClr>
          </a:solidFill>
        </p:spPr>
        <p:txBody>
          <a:bodyPr wrap="square">
            <a:spAutoFit/>
          </a:bodyPr>
          <a:lstStyle/>
          <a:p>
            <a:r>
              <a:rPr lang="nb-NO" i="1"/>
              <a:t>«Jeg har, i tillegg til mastergrad innen humaniora, årsstudium ved </a:t>
            </a:r>
            <a:r>
              <a:rPr lang="nb-NO" i="1" err="1"/>
              <a:t>OsloMet</a:t>
            </a:r>
            <a:r>
              <a:rPr lang="nb-NO" i="1"/>
              <a:t> innen bibliotek- og informasjonsvitenskap. Det burde være mulig å hake ut den type kompetanse i spørreskjemaet. Nå spørres det bare etter bibliotekarutdanning, og det er </a:t>
            </a:r>
            <a:r>
              <a:rPr lang="nb-NO" i="1" err="1"/>
              <a:t>årsstudiumet</a:t>
            </a:r>
            <a:r>
              <a:rPr lang="nb-NO" i="1"/>
              <a:t> ikke, selv om det er veldig målretta mot bibliotek»</a:t>
            </a:r>
          </a:p>
        </p:txBody>
      </p:sp>
    </p:spTree>
    <p:extLst>
      <p:ext uri="{BB962C8B-B14F-4D97-AF65-F5344CB8AC3E}">
        <p14:creationId xmlns:p14="http://schemas.microsoft.com/office/powerpoint/2010/main" val="2409578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tel 1">
            <a:extLst>
              <a:ext uri="{FF2B5EF4-FFF2-40B4-BE49-F238E27FC236}">
                <a16:creationId xmlns:a16="http://schemas.microsoft.com/office/drawing/2014/main" id="{9303C2A9-54CE-4917-AA4D-5DDBE95DE828}"/>
              </a:ext>
            </a:extLst>
          </p:cNvPr>
          <p:cNvSpPr>
            <a:spLocks noGrp="1"/>
          </p:cNvSpPr>
          <p:nvPr>
            <p:ph type="title"/>
          </p:nvPr>
        </p:nvSpPr>
        <p:spPr>
          <a:xfrm>
            <a:off x="1759287" y="798881"/>
            <a:ext cx="8673427" cy="1048945"/>
          </a:xfrm>
        </p:spPr>
        <p:txBody>
          <a:bodyPr>
            <a:normAutofit/>
          </a:bodyPr>
          <a:lstStyle/>
          <a:p>
            <a:pPr algn="ctr"/>
            <a:r>
              <a:rPr lang="nb-NO" sz="2200"/>
              <a:t>Har du benyttet deg av tilbud om etterutdanning, kurs og kompetanseheving siste 5 år (eks. fra fylkesbiblioteket, arbeidsgiver, div. utdanningsaktører)?</a:t>
            </a:r>
          </a:p>
        </p:txBody>
      </p:sp>
      <p:graphicFrame>
        <p:nvGraphicFramePr>
          <p:cNvPr id="4" name="Plassholder for innhold 3">
            <a:extLst>
              <a:ext uri="{FF2B5EF4-FFF2-40B4-BE49-F238E27FC236}">
                <a16:creationId xmlns:a16="http://schemas.microsoft.com/office/drawing/2014/main" id="{BAEB6137-4317-432D-AA49-80797560813F}"/>
              </a:ext>
            </a:extLst>
          </p:cNvPr>
          <p:cNvGraphicFramePr>
            <a:graphicFrameLocks noGrp="1"/>
          </p:cNvGraphicFramePr>
          <p:nvPr>
            <p:ph idx="1"/>
            <p:extLst>
              <p:ext uri="{D42A27DB-BD31-4B8C-83A1-F6EECF244321}">
                <p14:modId xmlns:p14="http://schemas.microsoft.com/office/powerpoint/2010/main" val="3561869240"/>
              </p:ext>
            </p:extLst>
          </p:nvPr>
        </p:nvGraphicFramePr>
        <p:xfrm>
          <a:off x="807722" y="1990976"/>
          <a:ext cx="10576558" cy="4175468"/>
        </p:xfrm>
        <a:graphic>
          <a:graphicData uri="http://schemas.openxmlformats.org/drawingml/2006/chart">
            <c:chart xmlns:c="http://schemas.openxmlformats.org/drawingml/2006/chart" xmlns:r="http://schemas.openxmlformats.org/officeDocument/2006/relationships" r:id="rId2"/>
          </a:graphicData>
        </a:graphic>
      </p:graphicFrame>
      <p:sp>
        <p:nvSpPr>
          <p:cNvPr id="33" name="TekstSylinder 32">
            <a:extLst>
              <a:ext uri="{FF2B5EF4-FFF2-40B4-BE49-F238E27FC236}">
                <a16:creationId xmlns:a16="http://schemas.microsoft.com/office/drawing/2014/main" id="{098F3F18-25E4-48B6-BA40-B4F9357637B1}"/>
              </a:ext>
            </a:extLst>
          </p:cNvPr>
          <p:cNvSpPr txBox="1"/>
          <p:nvPr/>
        </p:nvSpPr>
        <p:spPr>
          <a:xfrm>
            <a:off x="1785938" y="3546348"/>
            <a:ext cx="617537" cy="307777"/>
          </a:xfrm>
          <a:prstGeom prst="rect">
            <a:avLst/>
          </a:prstGeom>
          <a:noFill/>
        </p:spPr>
        <p:txBody>
          <a:bodyPr wrap="square" rtlCol="0">
            <a:spAutoFit/>
          </a:bodyPr>
          <a:lstStyle/>
          <a:p>
            <a:r>
              <a:rPr lang="nb-NO" sz="1400"/>
              <a:t>39 %</a:t>
            </a:r>
          </a:p>
        </p:txBody>
      </p:sp>
    </p:spTree>
    <p:extLst>
      <p:ext uri="{BB962C8B-B14F-4D97-AF65-F5344CB8AC3E}">
        <p14:creationId xmlns:p14="http://schemas.microsoft.com/office/powerpoint/2010/main" val="773107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6A628496-D52A-475D-BBDB-FB2DE9D50D10}"/>
              </a:ext>
            </a:extLst>
          </p:cNvPr>
          <p:cNvSpPr>
            <a:spLocks noGrp="1"/>
          </p:cNvSpPr>
          <p:nvPr>
            <p:ph type="title"/>
          </p:nvPr>
        </p:nvSpPr>
        <p:spPr>
          <a:xfrm>
            <a:off x="1285240" y="1050596"/>
            <a:ext cx="9937931" cy="1321588"/>
          </a:xfrm>
        </p:spPr>
        <p:txBody>
          <a:bodyPr anchor="ctr">
            <a:normAutofit/>
          </a:bodyPr>
          <a:lstStyle/>
          <a:p>
            <a:r>
              <a:rPr lang="nb-NO" sz="5000"/>
              <a:t>Hva skal til for at du deltar på et kurs? </a:t>
            </a:r>
          </a:p>
        </p:txBody>
      </p:sp>
      <p:graphicFrame>
        <p:nvGraphicFramePr>
          <p:cNvPr id="4" name="Plassholder for innhold 3">
            <a:extLst>
              <a:ext uri="{FF2B5EF4-FFF2-40B4-BE49-F238E27FC236}">
                <a16:creationId xmlns:a16="http://schemas.microsoft.com/office/drawing/2014/main" id="{1EE7BF00-F170-4609-A084-B3D8E7CE222B}"/>
              </a:ext>
            </a:extLst>
          </p:cNvPr>
          <p:cNvGraphicFramePr>
            <a:graphicFrameLocks noGrp="1"/>
          </p:cNvGraphicFramePr>
          <p:nvPr>
            <p:ph idx="1"/>
            <p:extLst>
              <p:ext uri="{D42A27DB-BD31-4B8C-83A1-F6EECF244321}">
                <p14:modId xmlns:p14="http://schemas.microsoft.com/office/powerpoint/2010/main" val="1786304978"/>
              </p:ext>
            </p:extLst>
          </p:nvPr>
        </p:nvGraphicFramePr>
        <p:xfrm>
          <a:off x="816428" y="2286001"/>
          <a:ext cx="10406743" cy="3722914"/>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Sylinder 6">
            <a:extLst>
              <a:ext uri="{FF2B5EF4-FFF2-40B4-BE49-F238E27FC236}">
                <a16:creationId xmlns:a16="http://schemas.microsoft.com/office/drawing/2014/main" id="{A54FF8C9-A8C3-4CA7-B718-54E827C60348}"/>
              </a:ext>
            </a:extLst>
          </p:cNvPr>
          <p:cNvSpPr txBox="1"/>
          <p:nvPr/>
        </p:nvSpPr>
        <p:spPr>
          <a:xfrm>
            <a:off x="1687966" y="2491728"/>
            <a:ext cx="617537" cy="307777"/>
          </a:xfrm>
          <a:prstGeom prst="rect">
            <a:avLst/>
          </a:prstGeom>
          <a:noFill/>
        </p:spPr>
        <p:txBody>
          <a:bodyPr wrap="square" rtlCol="0">
            <a:spAutoFit/>
          </a:bodyPr>
          <a:lstStyle/>
          <a:p>
            <a:r>
              <a:rPr lang="nb-NO" sz="1400"/>
              <a:t>51%</a:t>
            </a:r>
          </a:p>
        </p:txBody>
      </p:sp>
      <p:sp>
        <p:nvSpPr>
          <p:cNvPr id="8" name="TekstSylinder 7">
            <a:extLst>
              <a:ext uri="{FF2B5EF4-FFF2-40B4-BE49-F238E27FC236}">
                <a16:creationId xmlns:a16="http://schemas.microsoft.com/office/drawing/2014/main" id="{6506AA51-814C-4DD9-885F-7EB623E3B8FE}"/>
              </a:ext>
            </a:extLst>
          </p:cNvPr>
          <p:cNvSpPr txBox="1"/>
          <p:nvPr/>
        </p:nvSpPr>
        <p:spPr>
          <a:xfrm>
            <a:off x="8267951" y="3358658"/>
            <a:ext cx="617537" cy="307777"/>
          </a:xfrm>
          <a:prstGeom prst="rect">
            <a:avLst/>
          </a:prstGeom>
          <a:noFill/>
        </p:spPr>
        <p:txBody>
          <a:bodyPr wrap="square" rtlCol="0">
            <a:spAutoFit/>
          </a:bodyPr>
          <a:lstStyle/>
          <a:p>
            <a:r>
              <a:rPr lang="nb-NO" sz="1400"/>
              <a:t>20%</a:t>
            </a:r>
          </a:p>
        </p:txBody>
      </p:sp>
    </p:spTree>
    <p:extLst>
      <p:ext uri="{BB962C8B-B14F-4D97-AF65-F5344CB8AC3E}">
        <p14:creationId xmlns:p14="http://schemas.microsoft.com/office/powerpoint/2010/main" val="1853066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a:extLst>
              <a:ext uri="{FF2B5EF4-FFF2-40B4-BE49-F238E27FC236}">
                <a16:creationId xmlns:a16="http://schemas.microsoft.com/office/drawing/2014/main" id="{624DF29E-DAC6-495C-9CF3-D59EF6B7F59B}"/>
              </a:ext>
            </a:extLst>
          </p:cNvPr>
          <p:cNvSpPr txBox="1"/>
          <p:nvPr/>
        </p:nvSpPr>
        <p:spPr>
          <a:xfrm>
            <a:off x="2179674" y="2585737"/>
            <a:ext cx="7166345" cy="2031325"/>
          </a:xfrm>
          <a:prstGeom prst="rect">
            <a:avLst/>
          </a:prstGeom>
          <a:solidFill>
            <a:schemeClr val="accent2">
              <a:lumMod val="20000"/>
              <a:lumOff val="80000"/>
            </a:schemeClr>
          </a:solidFill>
        </p:spPr>
        <p:txBody>
          <a:bodyPr wrap="square" rtlCol="0">
            <a:spAutoFit/>
          </a:bodyPr>
          <a:lstStyle/>
          <a:p>
            <a:r>
              <a:rPr lang="nb-NO" i="1"/>
              <a:t>Fortsett gjerne med digitale kurs, det er topp! Tar mindre arbeidstid når man ikke må reise langt. Men veldig fint om de kan være på en spesifikk dag/spesifikt tidspunkt. Kurs man kan ta når man vil, blir gjerne ikke tatt... Men kan gjerne være avspilling, sånn at kurset foregår en dag og man kan se avspillingen de neste 5-6 dagene, På den måten er det lettere å få kabalen opp på biblioteket </a:t>
            </a:r>
            <a:r>
              <a:rPr lang="nb-NO" i="1" err="1"/>
              <a:t>ift</a:t>
            </a:r>
            <a:r>
              <a:rPr lang="nb-NO" i="1"/>
              <a:t> skrankevakt + at flere ansatte får mulighet til å delta på kurset.</a:t>
            </a:r>
          </a:p>
        </p:txBody>
      </p:sp>
    </p:spTree>
    <p:extLst>
      <p:ext uri="{BB962C8B-B14F-4D97-AF65-F5344CB8AC3E}">
        <p14:creationId xmlns:p14="http://schemas.microsoft.com/office/powerpoint/2010/main" val="56213206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093B5BC04BAF94B8822E93F733FF93F" ma:contentTypeVersion="11" ma:contentTypeDescription="Opprett et nytt dokument." ma:contentTypeScope="" ma:versionID="f3816477c7c0a53f950facad202dd4d3">
  <xsd:schema xmlns:xsd="http://www.w3.org/2001/XMLSchema" xmlns:xs="http://www.w3.org/2001/XMLSchema" xmlns:p="http://schemas.microsoft.com/office/2006/metadata/properties" xmlns:ns2="9cca5b94-23d4-4adb-adf0-3370fd3d855b" xmlns:ns3="a41f098b-d80c-433b-8db2-7fd91a0096c2" targetNamespace="http://schemas.microsoft.com/office/2006/metadata/properties" ma:root="true" ma:fieldsID="4896efdbc0058a27dc2b27e119308883" ns2:_="" ns3:_="">
    <xsd:import namespace="9cca5b94-23d4-4adb-adf0-3370fd3d855b"/>
    <xsd:import namespace="a41f098b-d80c-433b-8db2-7fd91a0096c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ca5b94-23d4-4adb-adf0-3370fd3d85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41f098b-d80c-433b-8db2-7fd91a0096c2" elementFormDefault="qualified">
    <xsd:import namespace="http://schemas.microsoft.com/office/2006/documentManagement/types"/>
    <xsd:import namespace="http://schemas.microsoft.com/office/infopath/2007/PartnerControls"/>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FD8D65-9E42-406B-BFE8-41F007D30DE3}">
  <ds:schemaRefs>
    <ds:schemaRef ds:uri="9cca5b94-23d4-4adb-adf0-3370fd3d855b"/>
    <ds:schemaRef ds:uri="a41f098b-d80c-433b-8db2-7fd91a0096c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8256AFF-3123-4E44-BEC8-86A9AB3D2359}">
  <ds:schemaRefs>
    <ds:schemaRef ds:uri="9cca5b94-23d4-4adb-adf0-3370fd3d855b"/>
    <ds:schemaRef ds:uri="a41f098b-d80c-433b-8db2-7fd91a0096c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B133457-1A4C-46F8-BB50-10941B2E52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24</Slides>
  <Notes>0</Notes>
  <HiddenSlides>0</HiddenSlide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Office-tema</vt:lpstr>
      <vt:lpstr>Spørreundersøkelse om formidlingskompetanse i folkebibliotek 2021  </vt:lpstr>
      <vt:lpstr>PowerPoint Presentation</vt:lpstr>
      <vt:lpstr>Antall ansatte i folkebiblioteket du jobber? </vt:lpstr>
      <vt:lpstr>PowerPoint Presentation</vt:lpstr>
      <vt:lpstr>Utdanning </vt:lpstr>
      <vt:lpstr>PowerPoint Presentation</vt:lpstr>
      <vt:lpstr>Har du benyttet deg av tilbud om etterutdanning, kurs og kompetanseheving siste 5 år (eks. fra fylkesbiblioteket, arbeidsgiver, div. utdanningsaktører)?</vt:lpstr>
      <vt:lpstr>Hva skal til for at du deltar på et kurs? </vt:lpstr>
      <vt:lpstr>PowerPoint Presentation</vt:lpstr>
      <vt:lpstr>Bibliotekutvikling.no</vt:lpstr>
      <vt:lpstr>Fra prosjektsøknaden</vt:lpstr>
      <vt:lpstr>Trygg i rollen?</vt:lpstr>
      <vt:lpstr>Formidling generelt.  På hvilke områder ønsker du kompetansehevende tiltak? </vt:lpstr>
      <vt:lpstr>Litterær kompetanse.  Kjennskap til innholdet i samlingen</vt:lpstr>
      <vt:lpstr>Kommunikativ kompetanse. Om å formidle litteratur, tekster, informasjon og kunnskap på en god måte</vt:lpstr>
      <vt:lpstr>Er det noen av disse områdene du trenger mer kunnskap om for å bli en bedre formidler og veileder? </vt:lpstr>
      <vt:lpstr>Noen kurs fra andre kurstilbydere du vil tipse om?</vt:lpstr>
      <vt:lpstr>Kursønsker eller utdanningsbehov</vt:lpstr>
      <vt:lpstr>PowerPoint Presentation</vt:lpstr>
      <vt:lpstr>PowerPoint Presentation</vt:lpstr>
      <vt:lpstr>PowerPoint Presentation</vt:lpstr>
      <vt:lpstr>PowerPoint Presentation</vt:lpstr>
      <vt:lpstr>PowerPoint Presentation</vt:lpstr>
      <vt:lpstr>Hva ønskes kurs 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Spørreundersøkelse om formidlingskompetanse i folkebibliotek 2022</dc:title>
  <dc:creator>Ingrid Ericson</dc:creator>
  <cp:revision>1</cp:revision>
  <dcterms:created xsi:type="dcterms:W3CDTF">2022-02-08T10:27:50Z</dcterms:created>
  <dcterms:modified xsi:type="dcterms:W3CDTF">2022-03-09T08:58:29Z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0x0101007093B5BC04BAF94B8822E93F733FF93F</vt:lpwstr>
  </property>
</Properties>
</file>