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8" r:id="rId7"/>
    <p:sldId id="261" r:id="rId8"/>
    <p:sldId id="263" r:id="rId9"/>
    <p:sldId id="259" r:id="rId10"/>
    <p:sldId id="267" r:id="rId11"/>
    <p:sldId id="266" r:id="rId12"/>
    <p:sldId id="265" r:id="rId13"/>
    <p:sldId id="264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021579-E67C-41FD-BE51-CA962BE3A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414F374-B50D-46E9-B651-763F58A92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D97839C-70A3-4321-AEE5-B1BF090D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7272-40D3-4A63-A705-805FF57A7137}" type="datetimeFigureOut">
              <a:rPr lang="nb-NO" smtClean="0"/>
              <a:t>22.02.2022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FD313D-B9E7-44B5-8968-0FCC8A6C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D104870-9EF8-4A07-8362-60B8FE4A4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921-6835-445E-9D32-77B414F197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72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899A73-5260-420F-A696-28F5846BF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C0717D7-495D-4E42-94F9-1975C4608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488130-1ABC-4AA2-AEEE-2D7D7D484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7272-40D3-4A63-A705-805FF57A7137}" type="datetimeFigureOut">
              <a:rPr lang="nb-NO" smtClean="0"/>
              <a:t>22.02.2022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281A1C-C40B-471B-8A22-45986798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313F1A-490F-4B6C-8EC0-A6ADA2B6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921-6835-445E-9D32-77B414F197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10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30D35C7-6148-4A6A-8E3D-44EE76792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FC203BA-6C7F-4EBA-9F84-E888BCE37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43921D7-E367-4634-8600-8F8941696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7272-40D3-4A63-A705-805FF57A7137}" type="datetimeFigureOut">
              <a:rPr lang="nb-NO" smtClean="0"/>
              <a:t>22.02.2022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405B4FD-DC08-4776-86B8-E92767297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65AE45C-ED2B-4286-A306-61E48EDF9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921-6835-445E-9D32-77B414F197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372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563D0D-A064-4789-9106-8ED152CB9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52D68B-E8E8-43BF-80D0-BDD5F89C3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BCB1E9-4C3C-43B9-8039-C7D5F13F8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7272-40D3-4A63-A705-805FF57A7137}" type="datetimeFigureOut">
              <a:rPr lang="nb-NO" smtClean="0"/>
              <a:t>22.02.2022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3222D30-04CC-43AF-809E-205B98BA8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6EA7AC0-7872-4599-9DFB-A3DE4C710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921-6835-445E-9D32-77B414F197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556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AE7DE8-3F0A-4AEF-9B83-E0959DD3E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7824432-D420-473C-81FE-6E67E0835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6295DFC-3849-4854-98E1-33C7D393E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7272-40D3-4A63-A705-805FF57A7137}" type="datetimeFigureOut">
              <a:rPr lang="nb-NO" smtClean="0"/>
              <a:t>22.02.2022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26A07EC-4AFE-4428-B4AA-62E912815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7B4D9CE-7C83-4286-A6DC-E866E8B31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921-6835-445E-9D32-77B414F197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515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9C4D29-F4FC-46F5-9790-E935BB0E9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8C9A81-217A-4BA5-AF58-7B7E10BDF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6DD127E-CFE4-4B32-A69C-1B910EB66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1A2A35B-D9B7-4325-89F5-D4538B76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7272-40D3-4A63-A705-805FF57A7137}" type="datetimeFigureOut">
              <a:rPr lang="nb-NO" smtClean="0"/>
              <a:t>22.02.2022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3592A52-59CA-4414-862F-AC9F3AB78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91D9A5A-CC88-457B-819B-2B1CA68A4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921-6835-445E-9D32-77B414F197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629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AB0464-762B-43A9-B328-B3782D82D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897A5D2-BA72-4735-B78B-1428A2370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8530BAF-B650-48FE-A20C-A40D3425F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ACDC1D5-C486-4CD7-97AF-9A80258D2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CA8FDE6-0F03-4E10-9D8C-E90443FC5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14D0293-FB63-4992-A0AB-78D1DE7D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7272-40D3-4A63-A705-805FF57A7137}" type="datetimeFigureOut">
              <a:rPr lang="nb-NO" smtClean="0"/>
              <a:t>22.02.2022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1012018-49E6-4CC8-B967-CBF5B987B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4E1A078-96C4-425B-8646-23C78B1B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921-6835-445E-9D32-77B414F197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28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0C6FAC-68A4-494D-9420-734F3D371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2301E9B-4B45-4A73-8BF5-15892ABF4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7272-40D3-4A63-A705-805FF57A7137}" type="datetimeFigureOut">
              <a:rPr lang="nb-NO" smtClean="0"/>
              <a:t>22.02.2022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320C68B-7EDD-4C11-A6B2-3BA317DC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8B40416-A997-4075-A78B-4582BDA0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921-6835-445E-9D32-77B414F197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494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77437B6-5F12-48E5-BB05-5A4E0720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7272-40D3-4A63-A705-805FF57A7137}" type="datetimeFigureOut">
              <a:rPr lang="nb-NO" smtClean="0"/>
              <a:t>22.02.2022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E541DA4-1BF9-4A23-92B0-528D2B68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1ED967C-E999-4EB1-B662-9D14A7284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921-6835-445E-9D32-77B414F197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815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D85BF4-D483-4BF8-A698-BB115F073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EA00A9-B905-4CC7-B299-7933658BA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BD40C3-F79B-4A6D-9BBA-44B6EAEEB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95A117B-82E1-4CD4-A373-6544B0DE9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7272-40D3-4A63-A705-805FF57A7137}" type="datetimeFigureOut">
              <a:rPr lang="nb-NO" smtClean="0"/>
              <a:t>22.02.2022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F4C221-ED82-4B12-9A21-041C6681C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4E2D98A-D194-4726-8348-F757DB155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921-6835-445E-9D32-77B414F197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906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BA1526-A627-4F0A-8B3D-17C608634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452E037-4E7F-44F1-B7AF-7B195B07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CE8553B-41B5-4940-929E-E06402EA9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A0ED848-AF29-4618-8634-7FAC2C012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7272-40D3-4A63-A705-805FF57A7137}" type="datetimeFigureOut">
              <a:rPr lang="nb-NO" smtClean="0"/>
              <a:t>22.02.2022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AB15335-C1C7-43DF-BFF1-B02C2C4AA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434FC4A-9EEB-4349-8CCD-76C40DCDB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921-6835-445E-9D32-77B414F197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282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3142E88-77AD-4690-898E-79D8738F9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F6E9176-A3A6-4FC5-8C28-CE8153931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47D424-9DA7-4A32-9DBD-EED110D20C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A7272-40D3-4A63-A705-805FF57A7137}" type="datetimeFigureOut">
              <a:rPr lang="nb-NO" smtClean="0"/>
              <a:t>22.02.2022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EC702D3-E81C-40FC-BDAA-4886DF9CA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BB84A98-F81C-455B-B48E-55EB05F68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DE921-6835-445E-9D32-77B414F197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103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0F36F6-493C-4866-87C9-299FF369C9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FiF-status og framdrift</a:t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72595E9-4E03-4441-89F4-0970AF2DA8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r>
              <a:rPr lang="nb-NO" dirty="0"/>
              <a:t>Styringsgruppa 22. februar 2022</a:t>
            </a:r>
          </a:p>
        </p:txBody>
      </p:sp>
    </p:spTree>
    <p:extLst>
      <p:ext uri="{BB962C8B-B14F-4D97-AF65-F5344CB8AC3E}">
        <p14:creationId xmlns:p14="http://schemas.microsoft.com/office/powerpoint/2010/main" val="905709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2774BD24-43C7-4F32-9C95-3565D4C05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774" y="601921"/>
            <a:ext cx="7686675" cy="575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82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1A5D8B-5A35-4395-B1EA-E26DF4D2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Milepæler – interne og eksterne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735B3F-79F4-40F0-991D-B0680D94A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4. februar: oppstartsamling «Aktiv formidling»</a:t>
            </a:r>
          </a:p>
          <a:p>
            <a:r>
              <a:rPr lang="nb-NO" dirty="0"/>
              <a:t>10. februar: status fra alle satsingsområdene</a:t>
            </a:r>
          </a:p>
          <a:p>
            <a:r>
              <a:rPr lang="nb-NO" dirty="0"/>
              <a:t>10. februar: profilhåndbok</a:t>
            </a:r>
          </a:p>
          <a:p>
            <a:r>
              <a:rPr lang="nb-NO" dirty="0"/>
              <a:t>15. februar: rapport egeninnsats</a:t>
            </a:r>
          </a:p>
          <a:p>
            <a:r>
              <a:rPr lang="nb-NO" dirty="0"/>
              <a:t>17. februar: Digitalt påfyll for hele landet ble lansert</a:t>
            </a:r>
          </a:p>
          <a:p>
            <a:r>
              <a:rPr lang="nb-NO" dirty="0"/>
              <a:t>1. mars: Ny frist for handlingsplaner og budsjett for satsingsområdene</a:t>
            </a:r>
          </a:p>
          <a:p>
            <a:r>
              <a:rPr lang="nb-NO" dirty="0"/>
              <a:t>23. mars: To innlegg om FiF på landsmøtet (FiF + Kulturfondstafetten)</a:t>
            </a:r>
          </a:p>
          <a:p>
            <a:r>
              <a:rPr lang="nb-NO" dirty="0"/>
              <a:t>21.-22. april. FiF-samling for rådgivere og kursutviklere ved </a:t>
            </a:r>
            <a:r>
              <a:rPr lang="nb-NO" dirty="0" err="1"/>
              <a:t>fyb</a:t>
            </a:r>
            <a:r>
              <a:rPr lang="nb-NO" dirty="0"/>
              <a:t>. </a:t>
            </a:r>
            <a:r>
              <a:rPr lang="nb-NO" dirty="0">
                <a:solidFill>
                  <a:srgbClr val="FF0000"/>
                </a:solidFill>
              </a:rPr>
              <a:t>Økonomispørsmål</a:t>
            </a:r>
          </a:p>
          <a:p>
            <a:r>
              <a:rPr lang="nb-NO" dirty="0"/>
              <a:t>2. juni: Seminar Litteraturfestivalen Lillehammer</a:t>
            </a:r>
          </a:p>
          <a:p>
            <a:r>
              <a:rPr lang="nb-NO" dirty="0"/>
              <a:t>30. august: Seminar Lillestrøm ved åpning av nytt bibliotek</a:t>
            </a:r>
          </a:p>
          <a:p>
            <a:r>
              <a:rPr lang="nb-NO" dirty="0"/>
              <a:t>September: Søknad fase 2 for FiF – og rapportering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599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1A5D8B-5A35-4395-B1EA-E26DF4D2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Satsingsområder – tiltak på gang (1 av 2)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735B3F-79F4-40F0-991D-B0680D94A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1. Kulturfondstafetten  </a:t>
            </a:r>
          </a:p>
          <a:p>
            <a:pPr lvl="1"/>
            <a:r>
              <a:rPr lang="nb-NO" dirty="0"/>
              <a:t>Lanseringer, og mobilisering lokalt og fylkesvis</a:t>
            </a:r>
          </a:p>
          <a:p>
            <a:pPr lvl="1"/>
            <a:r>
              <a:rPr lang="nb-NO" dirty="0"/>
              <a:t>Videreføring. </a:t>
            </a:r>
            <a:r>
              <a:rPr lang="nb-NO" dirty="0">
                <a:solidFill>
                  <a:srgbClr val="FF0000"/>
                </a:solidFill>
              </a:rPr>
              <a:t>Søknad til Kulturrådet må avklares i styringsgruppa</a:t>
            </a:r>
          </a:p>
          <a:p>
            <a:pPr marL="0" indent="0">
              <a:buNone/>
            </a:pPr>
            <a:r>
              <a:rPr lang="nb-NO" dirty="0"/>
              <a:t>2. Spill </a:t>
            </a:r>
          </a:p>
          <a:p>
            <a:pPr lvl="1"/>
            <a:r>
              <a:rPr lang="nb-NO" dirty="0"/>
              <a:t>Videreutvikle nettkurset med filmsnutter</a:t>
            </a:r>
          </a:p>
          <a:p>
            <a:pPr lvl="1"/>
            <a:r>
              <a:rPr lang="nb-NO" dirty="0"/>
              <a:t>Oppstart kurs-turné mars (fylkene avtaler tidspunkt selv)</a:t>
            </a:r>
          </a:p>
          <a:p>
            <a:pPr lvl="1"/>
            <a:r>
              <a:rPr lang="nb-NO" dirty="0"/>
              <a:t>Bibliobattles i alle fylkene?</a:t>
            </a:r>
          </a:p>
          <a:p>
            <a:pPr marL="0" indent="0">
              <a:buNone/>
            </a:pPr>
            <a:r>
              <a:rPr lang="nb-NO" dirty="0"/>
              <a:t>3. Lesefellesskap og arrangement</a:t>
            </a:r>
          </a:p>
          <a:p>
            <a:pPr lvl="1"/>
            <a:r>
              <a:rPr lang="nb-NO" dirty="0"/>
              <a:t>Leselederkurs, </a:t>
            </a:r>
            <a:r>
              <a:rPr lang="nb-NO" dirty="0" err="1"/>
              <a:t>shared</a:t>
            </a:r>
            <a:r>
              <a:rPr lang="nb-NO" dirty="0"/>
              <a:t> </a:t>
            </a:r>
            <a:r>
              <a:rPr lang="nb-NO" dirty="0" err="1"/>
              <a:t>reading</a:t>
            </a:r>
            <a:r>
              <a:rPr lang="nb-NO" dirty="0"/>
              <a:t> (fylkene avtaler tidspunkt selv)</a:t>
            </a:r>
          </a:p>
          <a:p>
            <a:pPr lvl="1"/>
            <a:r>
              <a:rPr lang="nb-NO" dirty="0"/>
              <a:t>Nettkurs bokbad</a:t>
            </a:r>
          </a:p>
          <a:p>
            <a:pPr lvl="1"/>
            <a:r>
              <a:rPr lang="nb-NO" dirty="0"/>
              <a:t>Håndbok bokprat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242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1A5D8B-5A35-4395-B1EA-E26DF4D2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Satsingsområder - tiltak på gang (2 av 2)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735B3F-79F4-40F0-991D-B0680D94A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4. Kunnskapsaktørsatsingen</a:t>
            </a:r>
          </a:p>
          <a:p>
            <a:pPr lvl="1"/>
            <a:r>
              <a:rPr lang="nb-NO" dirty="0"/>
              <a:t>Lage kursopplegg som hvert fylkesbibliotek kan gjennomføre</a:t>
            </a:r>
          </a:p>
          <a:p>
            <a:pPr lvl="1"/>
            <a:r>
              <a:rPr lang="nb-NO" dirty="0"/>
              <a:t>Bærekraftsbiblioteket, nettkurs i samarbeid med FN og Barnebokinstituttet</a:t>
            </a:r>
          </a:p>
          <a:p>
            <a:pPr lvl="1"/>
            <a:r>
              <a:rPr lang="nb-NO" dirty="0"/>
              <a:t>«Kunnskapsaktør-dager» i alle fylkesbibliotekene?</a:t>
            </a:r>
          </a:p>
          <a:p>
            <a:pPr marL="0" indent="0">
              <a:buNone/>
            </a:pPr>
            <a:r>
              <a:rPr lang="nb-NO" dirty="0"/>
              <a:t>5. Lesersørvis - for barn (september)</a:t>
            </a:r>
          </a:p>
          <a:p>
            <a:pPr marL="0" indent="0">
              <a:buNone/>
            </a:pPr>
            <a:r>
              <a:rPr lang="nb-NO" dirty="0"/>
              <a:t>6. For de minste: Nettkurs Bokstart, i samarbeid med Foreningen Les</a:t>
            </a:r>
          </a:p>
          <a:p>
            <a:pPr marL="0" indent="0">
              <a:buNone/>
            </a:pPr>
            <a:r>
              <a:rPr lang="nb-NO" dirty="0"/>
              <a:t>7. Digitalt påfyll: Hver 14.dag fra 17.2 – redaksjon Agder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9260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1A5D8B-5A35-4395-B1EA-E26DF4D2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På tvers-oppgaver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735B3F-79F4-40F0-991D-B0680D94A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Kompetansebanken</a:t>
            </a:r>
          </a:p>
          <a:p>
            <a:r>
              <a:rPr lang="nb-NO" dirty="0" err="1"/>
              <a:t>Bibsnakk</a:t>
            </a:r>
            <a:r>
              <a:rPr lang="nb-NO" dirty="0"/>
              <a:t> – videoforelesninger om bibliotekutvikling og -forskning</a:t>
            </a:r>
          </a:p>
          <a:p>
            <a:r>
              <a:rPr lang="nb-NO" dirty="0"/>
              <a:t>Nettside og profil</a:t>
            </a:r>
          </a:p>
          <a:p>
            <a:r>
              <a:rPr lang="nb-NO" dirty="0"/>
              <a:t>Praksisfellesskap fylkesbibliotekene</a:t>
            </a:r>
          </a:p>
          <a:p>
            <a:r>
              <a:rPr lang="nb-NO" dirty="0"/>
              <a:t>?Fylkesbibliotekenes podkast – for orientering og faglig inspirasjon?</a:t>
            </a:r>
          </a:p>
        </p:txBody>
      </p:sp>
    </p:spTree>
    <p:extLst>
      <p:ext uri="{BB962C8B-B14F-4D97-AF65-F5344CB8AC3E}">
        <p14:creationId xmlns:p14="http://schemas.microsoft.com/office/powerpoint/2010/main" val="102577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C011B1-A949-4889-BDFE-B38A9398A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Logo og profil for FiF – </a:t>
            </a:r>
            <a:br>
              <a:rPr lang="nb-NO" dirty="0"/>
            </a:br>
            <a:r>
              <a:rPr lang="nb-NO" sz="3100" dirty="0"/>
              <a:t>designet av Karine Dalene ved Vestfold og Telemark fylkesbibliotek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39A42C-5111-4CA7-AC00-B90AA3093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AF411D3-486D-4734-8B21-CB14BD4DF5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3" y="1838086"/>
            <a:ext cx="8039513" cy="465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90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6795F33D-0EB5-4368-9A89-E3D3AA0E3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104" y="762227"/>
            <a:ext cx="7528971" cy="551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71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78463855-7433-4995-B8D0-4CDA04B6B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981" y="843766"/>
            <a:ext cx="9305210" cy="520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535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306982AB-6FD2-44EC-8CAE-6378CE818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414" y="627950"/>
            <a:ext cx="9766493" cy="56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041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93B5BC04BAF94B8822E93F733FF93F" ma:contentTypeVersion="11" ma:contentTypeDescription="Opprett et nytt dokument." ma:contentTypeScope="" ma:versionID="f3816477c7c0a53f950facad202dd4d3">
  <xsd:schema xmlns:xsd="http://www.w3.org/2001/XMLSchema" xmlns:xs="http://www.w3.org/2001/XMLSchema" xmlns:p="http://schemas.microsoft.com/office/2006/metadata/properties" xmlns:ns2="9cca5b94-23d4-4adb-adf0-3370fd3d855b" xmlns:ns3="a41f098b-d80c-433b-8db2-7fd91a0096c2" targetNamespace="http://schemas.microsoft.com/office/2006/metadata/properties" ma:root="true" ma:fieldsID="4896efdbc0058a27dc2b27e119308883" ns2:_="" ns3:_="">
    <xsd:import namespace="9cca5b94-23d4-4adb-adf0-3370fd3d855b"/>
    <xsd:import namespace="a41f098b-d80c-433b-8db2-7fd91a0096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a5b94-23d4-4adb-adf0-3370fd3d85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f098b-d80c-433b-8db2-7fd91a0096c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Metadata xmlns="9cca5b94-23d4-4adb-adf0-3370fd3d855b" xsi:nil="true"/>
    <MediaServiceFastMetadata xmlns="9cca5b94-23d4-4adb-adf0-3370fd3d855b" xsi:nil="true"/>
  </documentManagement>
</p:properties>
</file>

<file path=customXml/itemProps1.xml><?xml version="1.0" encoding="utf-8"?>
<ds:datastoreItem xmlns:ds="http://schemas.openxmlformats.org/officeDocument/2006/customXml" ds:itemID="{4928EA52-72A8-47D2-99CB-877B650692A0}"/>
</file>

<file path=customXml/itemProps2.xml><?xml version="1.0" encoding="utf-8"?>
<ds:datastoreItem xmlns:ds="http://schemas.openxmlformats.org/officeDocument/2006/customXml" ds:itemID="{93B4D1E9-BB79-4FBB-A7BB-DAA60E04E4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B183EE-ABC6-42EF-8047-706D3EED6D6F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4c1e125b-b772-4d2d-8af8-eec310c9bc7c"/>
    <ds:schemaRef ds:uri="http://schemas.openxmlformats.org/package/2006/metadata/core-properties"/>
    <ds:schemaRef ds:uri="http://schemas.microsoft.com/office/2006/documentManagement/types"/>
    <ds:schemaRef ds:uri="f2beb10c-9791-4783-b7a5-1b3030f9b029"/>
    <ds:schemaRef ds:uri="61cab162-cc89-44c5-9d96-79658008af66"/>
    <ds:schemaRef ds:uri="6523e425-3997-4398-916d-d9da0d00421c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FiF-status til styringsgruppa</Template>
  <TotalTime>5</TotalTime>
  <Words>307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FiF-status og framdrift </vt:lpstr>
      <vt:lpstr>Milepæler – interne og eksterne</vt:lpstr>
      <vt:lpstr>Satsingsområder – tiltak på gang (1 av 2)</vt:lpstr>
      <vt:lpstr>Satsingsområder - tiltak på gang (2 av 2)</vt:lpstr>
      <vt:lpstr>På tvers-oppgaver</vt:lpstr>
      <vt:lpstr>Logo og profil for FiF –  designet av Karine Dalene ved Vestfold og Telemark fylkesbibliotek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FiF-status og framdrift </dc:title>
  <dc:creator>Kristin Storvig</dc:creator>
  <cp:lastModifiedBy>Kristin Storvig</cp:lastModifiedBy>
  <cp:revision>1</cp:revision>
  <dcterms:created xsi:type="dcterms:W3CDTF">2022-02-22T15:39:06Z</dcterms:created>
  <dcterms:modified xsi:type="dcterms:W3CDTF">2022-02-22T15:44:49Z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0x0101007093B5BC04BAF94B8822E93F733FF93F</vt:lpwstr>
  </property>
  <property fmtid="{D5CDD505-2E9C-101B-9397-08002B2CF9AE}" pid="3" name="Avdelinger">
    <vt:lpwstr/>
  </property>
  <property fmtid="{D5CDD505-2E9C-101B-9397-08002B2CF9AE}" pid="4" name="Klassifisering">
    <vt:lpwstr/>
  </property>
  <property fmtid="{D5CDD505-2E9C-101B-9397-08002B2CF9AE}" pid="5" name="Dokumenttype">
    <vt:lpwstr/>
  </property>
</Properties>
</file>