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je Stener" userId="3685ad36-6a58-4823-8b5c-6e7ce588374e" providerId="ADAL" clId="{5440ABEF-D3A5-436A-AB68-998F77B8E65A}"/>
    <pc:docChg chg="modSld">
      <pc:chgData name="Silje Stener" userId="3685ad36-6a58-4823-8b5c-6e7ce588374e" providerId="ADAL" clId="{5440ABEF-D3A5-436A-AB68-998F77B8E65A}" dt="2022-01-11T08:46:11.400" v="1" actId="20577"/>
      <pc:docMkLst>
        <pc:docMk/>
      </pc:docMkLst>
      <pc:sldChg chg="modSp mod">
        <pc:chgData name="Silje Stener" userId="3685ad36-6a58-4823-8b5c-6e7ce588374e" providerId="ADAL" clId="{5440ABEF-D3A5-436A-AB68-998F77B8E65A}" dt="2022-01-11T08:46:11.400" v="1" actId="20577"/>
        <pc:sldMkLst>
          <pc:docMk/>
          <pc:sldMk cId="1852318462" sldId="259"/>
        </pc:sldMkLst>
        <pc:spChg chg="mod">
          <ac:chgData name="Silje Stener" userId="3685ad36-6a58-4823-8b5c-6e7ce588374e" providerId="ADAL" clId="{5440ABEF-D3A5-436A-AB68-998F77B8E65A}" dt="2022-01-11T08:46:11.400" v="1" actId="20577"/>
          <ac:spMkLst>
            <pc:docMk/>
            <pc:sldMk cId="1852318462" sldId="259"/>
            <ac:spMk id="3" creationId="{96BDCEDA-9EB0-4705-BEA3-580F6838A7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11.01.2022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 dirty="0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 dirty="0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76415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17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05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elkommen til Teams-møte">
    <p:bg>
      <p:bgPr>
        <a:solidFill>
          <a:srgbClr val="0085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ilde 51" descr="Et bilde som inneholder lys&#10;&#10;Automatisk generert beskrivelse">
            <a:extLst>
              <a:ext uri="{FF2B5EF4-FFF2-40B4-BE49-F238E27FC236}">
                <a16:creationId xmlns:a16="http://schemas.microsoft.com/office/drawing/2014/main" id="{95C76F7B-496A-4CE4-9FF9-D4295056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C5554D6-3AB6-4ED0-AF0D-670C241D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11.01.2022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B57C47-DFFF-4341-8256-5B525A71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377636-3465-486F-A77D-26906E76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8B336B4-5AA8-4327-A81D-223F1E5DE549}"/>
              </a:ext>
            </a:extLst>
          </p:cNvPr>
          <p:cNvGrpSpPr/>
          <p:nvPr/>
        </p:nvGrpSpPr>
        <p:grpSpPr>
          <a:xfrm>
            <a:off x="1495787" y="2159576"/>
            <a:ext cx="3942114" cy="1691543"/>
            <a:chOff x="803034" y="1951790"/>
            <a:chExt cx="3942114" cy="1691543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B035C98E-D61C-48F2-A4F5-356AFF4498B4}"/>
                </a:ext>
              </a:extLst>
            </p:cNvPr>
            <p:cNvGrpSpPr/>
            <p:nvPr/>
          </p:nvGrpSpPr>
          <p:grpSpPr>
            <a:xfrm>
              <a:off x="846811" y="1985467"/>
              <a:ext cx="3898337" cy="1657866"/>
              <a:chOff x="654372" y="1793241"/>
              <a:chExt cx="3898337" cy="1657866"/>
            </a:xfrm>
          </p:grpSpPr>
          <p:grpSp>
            <p:nvGrpSpPr>
              <p:cNvPr id="10" name="Group 32">
                <a:extLst>
                  <a:ext uri="{FF2B5EF4-FFF2-40B4-BE49-F238E27FC236}">
                    <a16:creationId xmlns:a16="http://schemas.microsoft.com/office/drawing/2014/main" id="{7EA4C8DB-41F9-4CFF-9D0E-CF6AFB2A19B4}"/>
                  </a:ext>
                </a:extLst>
              </p:cNvPr>
              <p:cNvGrpSpPr/>
              <p:nvPr/>
            </p:nvGrpSpPr>
            <p:grpSpPr>
              <a:xfrm>
                <a:off x="654372" y="1793241"/>
                <a:ext cx="558179" cy="409838"/>
                <a:chOff x="6953426" y="711274"/>
                <a:chExt cx="558179" cy="409838"/>
              </a:xfrm>
            </p:grpSpPr>
            <p:sp>
              <p:nvSpPr>
                <p:cNvPr id="12" name="Oval 33">
                  <a:extLst>
                    <a:ext uri="{FF2B5EF4-FFF2-40B4-BE49-F238E27FC236}">
                      <a16:creationId xmlns:a16="http://schemas.microsoft.com/office/drawing/2014/main" id="{8F05FB92-D209-427D-ABAA-3944D0874DD0}"/>
                    </a:ext>
                  </a:extLst>
                </p:cNvPr>
                <p:cNvSpPr/>
                <p:nvPr/>
              </p:nvSpPr>
              <p:spPr>
                <a:xfrm>
                  <a:off x="7025069" y="711274"/>
                  <a:ext cx="409838" cy="409838"/>
                </a:xfrm>
                <a:prstGeom prst="ellipse">
                  <a:avLst/>
                </a:prstGeom>
                <a:solidFill>
                  <a:srgbClr val="D24726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34">
                  <a:extLst>
                    <a:ext uri="{FF2B5EF4-FFF2-40B4-BE49-F238E27FC236}">
                      <a16:creationId xmlns:a16="http://schemas.microsoft.com/office/drawing/2014/main" id="{4192933C-3089-41C2-8537-E182F8D1410C}"/>
                    </a:ext>
                  </a:extLst>
                </p:cNvPr>
                <p:cNvSpPr txBox="1"/>
                <p:nvPr/>
              </p:nvSpPr>
              <p:spPr>
                <a:xfrm>
                  <a:off x="6953426" y="727564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</a:rPr>
                    <a:t>1</a:t>
                  </a: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cs typeface="Segoe UI Semibold" panose="020B0702040204020203" pitchFamily="34" charset="0"/>
                  </a:endParaRPr>
                </a:p>
              </p:txBody>
            </p:sp>
          </p:grpSp>
          <p:sp>
            <p:nvSpPr>
              <p:cNvPr id="11" name="Content Placeholder 17">
                <a:extLst>
                  <a:ext uri="{FF2B5EF4-FFF2-40B4-BE49-F238E27FC236}">
                    <a16:creationId xmlns:a16="http://schemas.microsoft.com/office/drawing/2014/main" id="{CCCB12FC-12D2-424D-B6E6-2975EEFCFF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1687" y="1833433"/>
                <a:ext cx="3391022" cy="16176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20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Velkommen!</a:t>
                </a:r>
                <a:br>
                  <a:rPr kumimoji="0" lang="nb-NO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</a:b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For at møtet skal være mest mulig effektivt, </a:t>
                </a:r>
                <a:r>
                  <a:rPr kumimoji="0" lang="nb-N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starter vi presis </a:t>
                </a: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og går ikke ut over avtalt tid.</a:t>
                </a:r>
                <a:endParaRPr kumimoji="0" lang="nb-NO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Segoe UI"/>
                </a:endParaRPr>
              </a:p>
            </p:txBody>
          </p:sp>
        </p:grp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987BAC2D-3DD4-4EA4-92AC-32C7528A3363}"/>
                </a:ext>
              </a:extLst>
            </p:cNvPr>
            <p:cNvGrpSpPr/>
            <p:nvPr/>
          </p:nvGrpSpPr>
          <p:grpSpPr>
            <a:xfrm>
              <a:off x="803034" y="1951790"/>
              <a:ext cx="552190" cy="552420"/>
              <a:chOff x="3197613" y="5475131"/>
              <a:chExt cx="562413" cy="566239"/>
            </a:xfrm>
          </p:grpSpPr>
          <p:sp>
            <p:nvSpPr>
              <p:cNvPr id="8" name="Bindepunkt 7">
                <a:extLst>
                  <a:ext uri="{FF2B5EF4-FFF2-40B4-BE49-F238E27FC236}">
                    <a16:creationId xmlns:a16="http://schemas.microsoft.com/office/drawing/2014/main" id="{DA27772E-ABAF-4890-8371-1DE89A6EB9F9}"/>
                  </a:ext>
                </a:extLst>
              </p:cNvPr>
              <p:cNvSpPr/>
              <p:nvPr/>
            </p:nvSpPr>
            <p:spPr>
              <a:xfrm>
                <a:off x="3197613" y="5475131"/>
                <a:ext cx="562413" cy="566239"/>
              </a:xfrm>
              <a:prstGeom prst="flowChartConnector">
                <a:avLst/>
              </a:prstGeom>
              <a:solidFill>
                <a:srgbClr val="EFF1F5"/>
              </a:solidFill>
              <a:ln w="19050" cap="flat" cmpd="sng" algn="ctr">
                <a:solidFill>
                  <a:srgbClr val="2583B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pic>
            <p:nvPicPr>
              <p:cNvPr id="9" name="Bilde 8">
                <a:extLst>
                  <a:ext uri="{FF2B5EF4-FFF2-40B4-BE49-F238E27FC236}">
                    <a16:creationId xmlns:a16="http://schemas.microsoft.com/office/drawing/2014/main" id="{3A528D3F-EF1B-4862-9EDD-23E782E2F4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085" t="24195" r="24595" b="30855"/>
              <a:stretch/>
            </p:blipFill>
            <p:spPr>
              <a:xfrm>
                <a:off x="3310766" y="5590430"/>
                <a:ext cx="366713" cy="313727"/>
              </a:xfrm>
              <a:prstGeom prst="rect">
                <a:avLst/>
              </a:prstGeom>
            </p:spPr>
          </p:pic>
        </p:grp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C19CC57D-0C16-482E-B053-0397F4386D47}"/>
              </a:ext>
            </a:extLst>
          </p:cNvPr>
          <p:cNvGrpSpPr/>
          <p:nvPr/>
        </p:nvGrpSpPr>
        <p:grpSpPr>
          <a:xfrm>
            <a:off x="5909729" y="2159576"/>
            <a:ext cx="4336507" cy="1363508"/>
            <a:chOff x="4654479" y="1976839"/>
            <a:chExt cx="4336507" cy="1363508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B15630CF-3868-46B1-BEF3-7719632DF8AA}"/>
                </a:ext>
              </a:extLst>
            </p:cNvPr>
            <p:cNvGrpSpPr/>
            <p:nvPr/>
          </p:nvGrpSpPr>
          <p:grpSpPr>
            <a:xfrm>
              <a:off x="4731177" y="2001757"/>
              <a:ext cx="4259809" cy="1338590"/>
              <a:chOff x="654372" y="1793241"/>
              <a:chExt cx="4259809" cy="1338590"/>
            </a:xfrm>
          </p:grpSpPr>
          <p:grpSp>
            <p:nvGrpSpPr>
              <p:cNvPr id="27" name="Group 32">
                <a:extLst>
                  <a:ext uri="{FF2B5EF4-FFF2-40B4-BE49-F238E27FC236}">
                    <a16:creationId xmlns:a16="http://schemas.microsoft.com/office/drawing/2014/main" id="{D83E0BB6-2DA9-48F3-8A1F-CE5531433687}"/>
                  </a:ext>
                </a:extLst>
              </p:cNvPr>
              <p:cNvGrpSpPr/>
              <p:nvPr/>
            </p:nvGrpSpPr>
            <p:grpSpPr>
              <a:xfrm>
                <a:off x="654372" y="1793241"/>
                <a:ext cx="558179" cy="409838"/>
                <a:chOff x="6953426" y="711274"/>
                <a:chExt cx="558179" cy="409838"/>
              </a:xfrm>
            </p:grpSpPr>
            <p:sp>
              <p:nvSpPr>
                <p:cNvPr id="29" name="Oval 33">
                  <a:extLst>
                    <a:ext uri="{FF2B5EF4-FFF2-40B4-BE49-F238E27FC236}">
                      <a16:creationId xmlns:a16="http://schemas.microsoft.com/office/drawing/2014/main" id="{1E463A8A-99A5-4FBC-93E2-FAD1D5696ABF}"/>
                    </a:ext>
                  </a:extLst>
                </p:cNvPr>
                <p:cNvSpPr/>
                <p:nvPr/>
              </p:nvSpPr>
              <p:spPr>
                <a:xfrm>
                  <a:off x="7025069" y="711274"/>
                  <a:ext cx="409838" cy="409838"/>
                </a:xfrm>
                <a:prstGeom prst="ellipse">
                  <a:avLst/>
                </a:prstGeom>
                <a:solidFill>
                  <a:srgbClr val="D24726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34">
                  <a:extLst>
                    <a:ext uri="{FF2B5EF4-FFF2-40B4-BE49-F238E27FC236}">
                      <a16:creationId xmlns:a16="http://schemas.microsoft.com/office/drawing/2014/main" id="{50512191-6F4E-48ED-B3DC-2CAA29034D8B}"/>
                    </a:ext>
                  </a:extLst>
                </p:cNvPr>
                <p:cNvSpPr txBox="1"/>
                <p:nvPr/>
              </p:nvSpPr>
              <p:spPr>
                <a:xfrm>
                  <a:off x="6953426" y="727564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</a:rPr>
                    <a:t>4</a:t>
                  </a: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cs typeface="Segoe UI Semibold" panose="020B0702040204020203" pitchFamily="34" charset="0"/>
                  </a:endParaRPr>
                </a:p>
              </p:txBody>
            </p:sp>
          </p:grpSp>
          <p:sp>
            <p:nvSpPr>
              <p:cNvPr id="28" name="Content Placeholder 17">
                <a:extLst>
                  <a:ext uri="{FF2B5EF4-FFF2-40B4-BE49-F238E27FC236}">
                    <a16:creationId xmlns:a16="http://schemas.microsoft.com/office/drawing/2014/main" id="{A444F521-FA40-471D-8129-95E038FE1A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1687" y="1833433"/>
                <a:ext cx="3752494" cy="12983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20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Opptak av webinar</a:t>
                </a:r>
                <a:br>
                  <a:rPr kumimoji="0" lang="nb-NO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</a:br>
                <a:r>
                  <a: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For at webinaret skal kunne sees av andre i ettertid, må det gjøres </a:t>
                </a:r>
                <a:r>
                  <a:rPr kumimoji="0" lang="nb-N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opptak</a:t>
                </a: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. </a:t>
                </a:r>
                <a:endParaRPr kumimoji="0" lang="nb-NO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Segoe UI"/>
                </a:endParaRPr>
              </a:p>
            </p:txBody>
          </p: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A82536A2-E044-4956-8451-819D259EB6F5}"/>
                </a:ext>
              </a:extLst>
            </p:cNvPr>
            <p:cNvGrpSpPr/>
            <p:nvPr/>
          </p:nvGrpSpPr>
          <p:grpSpPr>
            <a:xfrm>
              <a:off x="4654479" y="1976839"/>
              <a:ext cx="584388" cy="561805"/>
              <a:chOff x="6188918" y="1256726"/>
              <a:chExt cx="309553" cy="312262"/>
            </a:xfrm>
          </p:grpSpPr>
          <p:sp>
            <p:nvSpPr>
              <p:cNvPr id="25" name="Bindepunkt 24">
                <a:extLst>
                  <a:ext uri="{FF2B5EF4-FFF2-40B4-BE49-F238E27FC236}">
                    <a16:creationId xmlns:a16="http://schemas.microsoft.com/office/drawing/2014/main" id="{97E31391-BB92-47BB-B3F9-3974FB5DA5AE}"/>
                  </a:ext>
                </a:extLst>
              </p:cNvPr>
              <p:cNvSpPr/>
              <p:nvPr/>
            </p:nvSpPr>
            <p:spPr>
              <a:xfrm>
                <a:off x="6188918" y="1256726"/>
                <a:ext cx="309553" cy="312262"/>
              </a:xfrm>
              <a:prstGeom prst="flowChartConnector">
                <a:avLst/>
              </a:prstGeom>
              <a:solidFill>
                <a:srgbClr val="EFF1F5"/>
              </a:solidFill>
              <a:ln w="19050" cap="flat" cmpd="sng" algn="ctr">
                <a:solidFill>
                  <a:srgbClr val="DADAD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6" name="Bindepunkt 25">
                <a:extLst>
                  <a:ext uri="{FF2B5EF4-FFF2-40B4-BE49-F238E27FC236}">
                    <a16:creationId xmlns:a16="http://schemas.microsoft.com/office/drawing/2014/main" id="{45C932B3-C4D9-4C6A-9328-A30F33741F05}"/>
                  </a:ext>
                </a:extLst>
              </p:cNvPr>
              <p:cNvSpPr/>
              <p:nvPr/>
            </p:nvSpPr>
            <p:spPr>
              <a:xfrm>
                <a:off x="6272967" y="1333080"/>
                <a:ext cx="141454" cy="149082"/>
              </a:xfrm>
              <a:prstGeom prst="flowChartConnector">
                <a:avLst/>
              </a:prstGeom>
              <a:solidFill>
                <a:srgbClr val="A83238"/>
              </a:solidFill>
              <a:ln w="19050" cap="flat" cmpd="sng" algn="ctr">
                <a:solidFill>
                  <a:srgbClr val="E5D7D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61875EBF-690E-47A9-AE22-B6F0EFC33B93}"/>
              </a:ext>
            </a:extLst>
          </p:cNvPr>
          <p:cNvGrpSpPr/>
          <p:nvPr/>
        </p:nvGrpSpPr>
        <p:grpSpPr>
          <a:xfrm>
            <a:off x="1494643" y="3531370"/>
            <a:ext cx="3636609" cy="1392601"/>
            <a:chOff x="798511" y="3382350"/>
            <a:chExt cx="3636609" cy="1392601"/>
          </a:xfrm>
        </p:grpSpPr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097EF761-55EA-4DB3-9FA2-4E267EE4F2EC}"/>
                </a:ext>
              </a:extLst>
            </p:cNvPr>
            <p:cNvGrpSpPr/>
            <p:nvPr/>
          </p:nvGrpSpPr>
          <p:grpSpPr>
            <a:xfrm>
              <a:off x="798511" y="3382350"/>
              <a:ext cx="3636609" cy="1392601"/>
              <a:chOff x="818084" y="3353953"/>
              <a:chExt cx="3636609" cy="1392601"/>
            </a:xfrm>
          </p:grpSpPr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B2DEF91E-35A1-4B0D-9663-D405ED82947F}"/>
                  </a:ext>
                </a:extLst>
              </p:cNvPr>
              <p:cNvGrpSpPr/>
              <p:nvPr/>
            </p:nvGrpSpPr>
            <p:grpSpPr>
              <a:xfrm>
                <a:off x="849573" y="3382309"/>
                <a:ext cx="3605120" cy="1364245"/>
                <a:chOff x="654372" y="2647045"/>
                <a:chExt cx="3605120" cy="1364245"/>
              </a:xfrm>
            </p:grpSpPr>
            <p:grpSp>
              <p:nvGrpSpPr>
                <p:cNvPr id="42" name="Group 35">
                  <a:extLst>
                    <a:ext uri="{FF2B5EF4-FFF2-40B4-BE49-F238E27FC236}">
                      <a16:creationId xmlns:a16="http://schemas.microsoft.com/office/drawing/2014/main" id="{E9BF244F-3BB0-47D2-8839-12F749A7C86C}"/>
                    </a:ext>
                  </a:extLst>
                </p:cNvPr>
                <p:cNvGrpSpPr/>
                <p:nvPr/>
              </p:nvGrpSpPr>
              <p:grpSpPr>
                <a:xfrm>
                  <a:off x="654372" y="2647045"/>
                  <a:ext cx="558179" cy="409838"/>
                  <a:chOff x="6953426" y="711274"/>
                  <a:chExt cx="558179" cy="409838"/>
                </a:xfrm>
              </p:grpSpPr>
              <p:sp>
                <p:nvSpPr>
                  <p:cNvPr id="44" name="Oval 36">
                    <a:extLst>
                      <a:ext uri="{FF2B5EF4-FFF2-40B4-BE49-F238E27FC236}">
                        <a16:creationId xmlns:a16="http://schemas.microsoft.com/office/drawing/2014/main" id="{E533ED7C-4F9B-494B-AA9A-E096AC422B93}"/>
                      </a:ext>
                    </a:extLst>
                  </p:cNvPr>
                  <p:cNvSpPr/>
                  <p:nvPr/>
                </p:nvSpPr>
                <p:spPr>
                  <a:xfrm>
                    <a:off x="7025069" y="711274"/>
                    <a:ext cx="409838" cy="409838"/>
                  </a:xfrm>
                  <a:prstGeom prst="ellipse">
                    <a:avLst/>
                  </a:prstGeom>
                  <a:solidFill>
                    <a:srgbClr val="D24726"/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b-N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TextBox 37">
                    <a:extLst>
                      <a:ext uri="{FF2B5EF4-FFF2-40B4-BE49-F238E27FC236}">
                        <a16:creationId xmlns:a16="http://schemas.microsoft.com/office/drawing/2014/main" id="{F3292C17-CEE8-48D5-AC19-C4AC7FC55C1D}"/>
                      </a:ext>
                    </a:extLst>
                  </p:cNvPr>
                  <p:cNvSpPr txBox="1"/>
                  <p:nvPr/>
                </p:nvSpPr>
                <p:spPr>
                  <a:xfrm>
                    <a:off x="6953426" y="727564"/>
                    <a:ext cx="5581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b-N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 Light"/>
                      </a:rPr>
                      <a:t>2</a:t>
                    </a:r>
                    <a:endParaRPr kumimoji="0" lang="nb-N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  <a:cs typeface="Segoe UI Semibold" panose="020B0702040204020203" pitchFamily="34" charset="0"/>
                    </a:endParaRPr>
                  </a:p>
                </p:txBody>
              </p:sp>
            </p:grpSp>
            <p:sp>
              <p:nvSpPr>
                <p:cNvPr id="43" name="Content Placeholder 17">
                  <a:extLst>
                    <a:ext uri="{FF2B5EF4-FFF2-40B4-BE49-F238E27FC236}">
                      <a16:creationId xmlns:a16="http://schemas.microsoft.com/office/drawing/2014/main" id="{D14CE73D-2F11-43D4-8B8B-372B8CE9F00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53125" y="2687237"/>
                  <a:ext cx="3106367" cy="132405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200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nb-NO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Møtekultur</a:t>
                  </a:r>
                  <a:br>
                    <a:rPr kumimoji="0" lang="nb-NO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</a:br>
                  <a:r>
                    <a:rPr kumimoji="0" lang="nb-NO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For at alle skal høre best mulig, husk å </a:t>
                  </a:r>
                  <a:r>
                    <a:rPr kumimoji="0" lang="nb-NO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dempe mikrofonen </a:t>
                  </a:r>
                  <a:r>
                    <a:rPr kumimoji="0" lang="nb-NO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rPr>
                    <a:t>når du ikke snakker.</a:t>
                  </a:r>
                  <a:endParaRPr kumimoji="0" lang="nb-NO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  <a:ea typeface="+mn-ea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14EB23FA-868C-459D-8243-329629716A3F}"/>
                  </a:ext>
                </a:extLst>
              </p:cNvPr>
              <p:cNvGrpSpPr/>
              <p:nvPr/>
            </p:nvGrpSpPr>
            <p:grpSpPr>
              <a:xfrm>
                <a:off x="818084" y="3353953"/>
                <a:ext cx="552190" cy="552420"/>
                <a:chOff x="1642802" y="4750552"/>
                <a:chExt cx="562413" cy="566239"/>
              </a:xfrm>
            </p:grpSpPr>
            <p:grpSp>
              <p:nvGrpSpPr>
                <p:cNvPr id="38" name="Gruppe 37">
                  <a:extLst>
                    <a:ext uri="{FF2B5EF4-FFF2-40B4-BE49-F238E27FC236}">
                      <a16:creationId xmlns:a16="http://schemas.microsoft.com/office/drawing/2014/main" id="{2344FD87-8008-4448-AC78-408626B42FBC}"/>
                    </a:ext>
                  </a:extLst>
                </p:cNvPr>
                <p:cNvGrpSpPr/>
                <p:nvPr/>
              </p:nvGrpSpPr>
              <p:grpSpPr>
                <a:xfrm>
                  <a:off x="1642802" y="4750552"/>
                  <a:ext cx="562413" cy="566239"/>
                  <a:chOff x="2536599" y="5589700"/>
                  <a:chExt cx="608325" cy="577718"/>
                </a:xfrm>
              </p:grpSpPr>
              <p:sp>
                <p:nvSpPr>
                  <p:cNvPr id="40" name="Bindepunkt 39">
                    <a:extLst>
                      <a:ext uri="{FF2B5EF4-FFF2-40B4-BE49-F238E27FC236}">
                        <a16:creationId xmlns:a16="http://schemas.microsoft.com/office/drawing/2014/main" id="{09035E19-8A89-44BA-A55A-C0E01368ED16}"/>
                      </a:ext>
                    </a:extLst>
                  </p:cNvPr>
                  <p:cNvSpPr/>
                  <p:nvPr/>
                </p:nvSpPr>
                <p:spPr>
                  <a:xfrm>
                    <a:off x="2536599" y="5589700"/>
                    <a:ext cx="608325" cy="577718"/>
                  </a:xfrm>
                  <a:prstGeom prst="flowChartConnector">
                    <a:avLst/>
                  </a:prstGeom>
                  <a:solidFill>
                    <a:srgbClr val="0874AA"/>
                  </a:solidFill>
                  <a:ln w="19050" cap="flat" cmpd="sng" algn="ctr">
                    <a:solidFill>
                      <a:srgbClr val="E7E6E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b-N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1" name="Bilde 40">
                    <a:extLst>
                      <a:ext uri="{FF2B5EF4-FFF2-40B4-BE49-F238E27FC236}">
                        <a16:creationId xmlns:a16="http://schemas.microsoft.com/office/drawing/2014/main" id="{19DC5A44-BC61-4A6E-BFB8-9D6B846990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-1" r="4823" b="1945"/>
                  <a:stretch/>
                </p:blipFill>
                <p:spPr>
                  <a:xfrm>
                    <a:off x="2654211" y="5664932"/>
                    <a:ext cx="380751" cy="410946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39" name="Rett linje 38">
                  <a:extLst>
                    <a:ext uri="{FF2B5EF4-FFF2-40B4-BE49-F238E27FC236}">
                      <a16:creationId xmlns:a16="http://schemas.microsoft.com/office/drawing/2014/main" id="{BDE6D780-CA90-44C4-AB92-8400BAD05E84}"/>
                    </a:ext>
                  </a:extLst>
                </p:cNvPr>
                <p:cNvCxnSpPr/>
                <p:nvPr/>
              </p:nvCxnSpPr>
              <p:spPr>
                <a:xfrm flipH="1">
                  <a:off x="1763759" y="4866597"/>
                  <a:ext cx="306075" cy="30692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32A71C03-067A-4B4C-B58E-2E10EBC4A0B1}"/>
                </a:ext>
              </a:extLst>
            </p:cNvPr>
            <p:cNvGrpSpPr/>
            <p:nvPr/>
          </p:nvGrpSpPr>
          <p:grpSpPr>
            <a:xfrm>
              <a:off x="1012343" y="3811226"/>
              <a:ext cx="326475" cy="327323"/>
              <a:chOff x="818051" y="3365819"/>
              <a:chExt cx="550988" cy="552420"/>
            </a:xfrm>
          </p:grpSpPr>
          <p:sp>
            <p:nvSpPr>
              <p:cNvPr id="34" name="Bindepunkt 33">
                <a:extLst>
                  <a:ext uri="{FF2B5EF4-FFF2-40B4-BE49-F238E27FC236}">
                    <a16:creationId xmlns:a16="http://schemas.microsoft.com/office/drawing/2014/main" id="{5FB962C6-0049-4157-93F3-C1BCC9615DE6}"/>
                  </a:ext>
                </a:extLst>
              </p:cNvPr>
              <p:cNvSpPr/>
              <p:nvPr/>
            </p:nvSpPr>
            <p:spPr>
              <a:xfrm>
                <a:off x="818051" y="3365819"/>
                <a:ext cx="550988" cy="552420"/>
              </a:xfrm>
              <a:prstGeom prst="flowChartConnector">
                <a:avLst/>
              </a:prstGeom>
              <a:solidFill>
                <a:srgbClr val="0874AA"/>
              </a:solidFill>
              <a:ln w="19050" cap="flat" cmpd="sng" algn="ctr">
                <a:solidFill>
                  <a:srgbClr val="E7E6E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E667FB62-50AB-4904-91C2-50CA08D464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-1" r="4823" b="1945"/>
              <a:stretch/>
            </p:blipFill>
            <p:spPr>
              <a:xfrm>
                <a:off x="924578" y="3437757"/>
                <a:ext cx="344864" cy="392951"/>
              </a:xfrm>
              <a:prstGeom prst="rect">
                <a:avLst/>
              </a:prstGeom>
            </p:spPr>
          </p:pic>
        </p:grpSp>
      </p:grpSp>
      <p:pic>
        <p:nvPicPr>
          <p:cNvPr id="53" name="Grafikk 52">
            <a:extLst>
              <a:ext uri="{FF2B5EF4-FFF2-40B4-BE49-F238E27FC236}">
                <a16:creationId xmlns:a16="http://schemas.microsoft.com/office/drawing/2014/main" id="{BEF0E78B-6B0C-4A33-A406-2F89226A1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62" name="TekstSylinder 61">
            <a:extLst>
              <a:ext uri="{FF2B5EF4-FFF2-40B4-BE49-F238E27FC236}">
                <a16:creationId xmlns:a16="http://schemas.microsoft.com/office/drawing/2014/main" id="{DCB60EE0-CC8D-43F2-B9C3-4A6DCB82C772}"/>
              </a:ext>
            </a:extLst>
          </p:cNvPr>
          <p:cNvSpPr txBox="1"/>
          <p:nvPr/>
        </p:nvSpPr>
        <p:spPr>
          <a:xfrm>
            <a:off x="8610601" y="5935014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6E36DE55-E467-48BC-B90C-7B16CA3C0B4F}"/>
              </a:ext>
            </a:extLst>
          </p:cNvPr>
          <p:cNvSpPr/>
          <p:nvPr/>
        </p:nvSpPr>
        <p:spPr>
          <a:xfrm>
            <a:off x="1436587" y="3429000"/>
            <a:ext cx="3471905" cy="127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4" name="Picture 2" descr="Bilderesultater for webinar ikon">
            <a:extLst>
              <a:ext uri="{FF2B5EF4-FFF2-40B4-BE49-F238E27FC236}">
                <a16:creationId xmlns:a16="http://schemas.microsoft.com/office/drawing/2014/main" id="{D429ECF1-9104-483A-A86F-24307FA4C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6" r="72031"/>
          <a:stretch/>
        </p:blipFill>
        <p:spPr bwMode="auto">
          <a:xfrm>
            <a:off x="261257" y="4005494"/>
            <a:ext cx="2223844" cy="28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C2A01579-B984-46A5-AF5F-67A9EAFBFC7D}"/>
              </a:ext>
            </a:extLst>
          </p:cNvPr>
          <p:cNvGrpSpPr/>
          <p:nvPr/>
        </p:nvGrpSpPr>
        <p:grpSpPr>
          <a:xfrm>
            <a:off x="5957319" y="3552790"/>
            <a:ext cx="4288917" cy="1382078"/>
            <a:chOff x="654372" y="3830273"/>
            <a:chExt cx="4288917" cy="1382078"/>
          </a:xfrm>
        </p:grpSpPr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EDE38C98-A49E-4F50-BE8A-DBEE577B8D36}"/>
                </a:ext>
              </a:extLst>
            </p:cNvPr>
            <p:cNvGrpSpPr/>
            <p:nvPr/>
          </p:nvGrpSpPr>
          <p:grpSpPr>
            <a:xfrm>
              <a:off x="654372" y="3830273"/>
              <a:ext cx="558179" cy="409838"/>
              <a:chOff x="6953426" y="711274"/>
              <a:chExt cx="558179" cy="409838"/>
            </a:xfrm>
          </p:grpSpPr>
          <p:sp>
            <p:nvSpPr>
              <p:cNvPr id="17" name="Oval 39">
                <a:extLst>
                  <a:ext uri="{FF2B5EF4-FFF2-40B4-BE49-F238E27FC236}">
                    <a16:creationId xmlns:a16="http://schemas.microsoft.com/office/drawing/2014/main" id="{7DDCA8C3-14F5-4A58-9A7E-10262A3123F5}"/>
                  </a:ext>
                </a:extLst>
              </p:cNvPr>
              <p:cNvSpPr/>
              <p:nvPr/>
            </p:nvSpPr>
            <p:spPr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" name="TextBox 40">
                <a:extLst>
                  <a:ext uri="{FF2B5EF4-FFF2-40B4-BE49-F238E27FC236}">
                    <a16:creationId xmlns:a16="http://schemas.microsoft.com/office/drawing/2014/main" id="{EB38B31C-3CB1-4FBA-B828-CD0D882995E9}"/>
                  </a:ext>
                </a:extLst>
              </p:cNvPr>
              <p:cNvSpPr txBox="1"/>
              <p:nvPr/>
            </p:nvSpPr>
            <p:spPr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 Light"/>
                  </a:rPr>
                  <a:t>3</a:t>
                </a:r>
              </a:p>
            </p:txBody>
          </p:sp>
        </p:grpSp>
        <p:sp>
          <p:nvSpPr>
            <p:cNvPr id="16" name="Content Placeholder 17">
              <a:extLst>
                <a:ext uri="{FF2B5EF4-FFF2-40B4-BE49-F238E27FC236}">
                  <a16:creationId xmlns:a16="http://schemas.microsoft.com/office/drawing/2014/main" id="{784CC5DC-7C0B-42B6-B2E0-E1AAB512C590}"/>
                </a:ext>
              </a:extLst>
            </p:cNvPr>
            <p:cNvSpPr txBox="1">
              <a:spLocks/>
            </p:cNvSpPr>
            <p:nvPr/>
          </p:nvSpPr>
          <p:spPr>
            <a:xfrm>
              <a:off x="1153118" y="3870465"/>
              <a:ext cx="3790171" cy="13418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2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Spørsmål</a:t>
              </a:r>
              <a:br>
                <a:rPr kumimoji="0" lang="nb-NO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</a:b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For enklere å kunne følge opp </a:t>
              </a: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spørsmål</a:t>
              </a: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klikk på </a:t>
              </a: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Still et spørsmål</a:t>
              </a: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2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51" name="Bue 50">
            <a:extLst>
              <a:ext uri="{FF2B5EF4-FFF2-40B4-BE49-F238E27FC236}">
                <a16:creationId xmlns:a16="http://schemas.microsoft.com/office/drawing/2014/main" id="{CD88764B-6D15-409D-972B-934D1346BA72}"/>
              </a:ext>
            </a:extLst>
          </p:cNvPr>
          <p:cNvSpPr/>
          <p:nvPr/>
        </p:nvSpPr>
        <p:spPr>
          <a:xfrm flipH="1">
            <a:off x="6062491" y="3710820"/>
            <a:ext cx="923739" cy="1048161"/>
          </a:xfrm>
          <a:prstGeom prst="arc">
            <a:avLst>
              <a:gd name="adj1" fmla="val 19565312"/>
              <a:gd name="adj2" fmla="val 4970061"/>
            </a:avLst>
          </a:prstGeom>
          <a:noFill/>
          <a:ln w="100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8" name="Rektangel: avrundede hjørner 57">
            <a:extLst>
              <a:ext uri="{FF2B5EF4-FFF2-40B4-BE49-F238E27FC236}">
                <a16:creationId xmlns:a16="http://schemas.microsoft.com/office/drawing/2014/main" id="{C778A3ED-4841-42C4-8350-F8EAC209D3EA}"/>
              </a:ext>
            </a:extLst>
          </p:cNvPr>
          <p:cNvSpPr/>
          <p:nvPr/>
        </p:nvSpPr>
        <p:spPr>
          <a:xfrm>
            <a:off x="5097936" y="4748680"/>
            <a:ext cx="2997089" cy="402762"/>
          </a:xfrm>
          <a:prstGeom prst="roundRect">
            <a:avLst/>
          </a:prstGeom>
          <a:solidFill>
            <a:srgbClr val="6264A7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Still et spørsmål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DE917E19-089E-44B3-A0DE-0003F544485A}"/>
              </a:ext>
            </a:extLst>
          </p:cNvPr>
          <p:cNvGrpSpPr/>
          <p:nvPr/>
        </p:nvGrpSpPr>
        <p:grpSpPr>
          <a:xfrm>
            <a:off x="5908633" y="3536541"/>
            <a:ext cx="552190" cy="552420"/>
            <a:chOff x="4516926" y="5523209"/>
            <a:chExt cx="562413" cy="566239"/>
          </a:xfrm>
        </p:grpSpPr>
        <p:sp>
          <p:nvSpPr>
            <p:cNvPr id="20" name="Bindepunkt 19">
              <a:extLst>
                <a:ext uri="{FF2B5EF4-FFF2-40B4-BE49-F238E27FC236}">
                  <a16:creationId xmlns:a16="http://schemas.microsoft.com/office/drawing/2014/main" id="{BF97C06F-99AE-4ADD-B690-127BF4FC109B}"/>
                </a:ext>
              </a:extLst>
            </p:cNvPr>
            <p:cNvSpPr/>
            <p:nvPr/>
          </p:nvSpPr>
          <p:spPr>
            <a:xfrm>
              <a:off x="4516926" y="5523209"/>
              <a:ext cx="562413" cy="566239"/>
            </a:xfrm>
            <a:prstGeom prst="flowChartConnector">
              <a:avLst/>
            </a:prstGeom>
            <a:solidFill>
              <a:srgbClr val="EFF1F5"/>
            </a:solidFill>
            <a:ln w="19050" cap="flat" cmpd="sng" algn="ctr">
              <a:solidFill>
                <a:srgbClr val="2583B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21" name="Bilde 20">
              <a:extLst>
                <a:ext uri="{FF2B5EF4-FFF2-40B4-BE49-F238E27FC236}">
                  <a16:creationId xmlns:a16="http://schemas.microsoft.com/office/drawing/2014/main" id="{DE03FD2E-663F-42FF-824A-2BD97C273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941" t="31597" r="28678" b="29694"/>
            <a:stretch/>
          </p:blipFill>
          <p:spPr>
            <a:xfrm>
              <a:off x="4616589" y="5649842"/>
              <a:ext cx="336509" cy="312971"/>
            </a:xfrm>
            <a:prstGeom prst="rect">
              <a:avLst/>
            </a:prstGeom>
          </p:spPr>
        </p:pic>
      </p:grpSp>
      <p:pic>
        <p:nvPicPr>
          <p:cNvPr id="56" name="Picture 2" descr="Bilderesultater for webinar ikon">
            <a:extLst>
              <a:ext uri="{FF2B5EF4-FFF2-40B4-BE49-F238E27FC236}">
                <a16:creationId xmlns:a16="http://schemas.microsoft.com/office/drawing/2014/main" id="{5B18ABBC-0A9C-4BA3-9AB0-E05CDAA79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306" r="72030"/>
          <a:stretch/>
        </p:blipFill>
        <p:spPr bwMode="auto">
          <a:xfrm>
            <a:off x="2564235" y="4020012"/>
            <a:ext cx="2223844" cy="28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kstSylinder 60">
            <a:extLst>
              <a:ext uri="{FF2B5EF4-FFF2-40B4-BE49-F238E27FC236}">
                <a16:creationId xmlns:a16="http://schemas.microsoft.com/office/drawing/2014/main" id="{3937C551-65E8-4305-A012-77863F5CE5E9}"/>
              </a:ext>
            </a:extLst>
          </p:cNvPr>
          <p:cNvSpPr txBox="1"/>
          <p:nvPr/>
        </p:nvSpPr>
        <p:spPr>
          <a:xfrm>
            <a:off x="838199" y="5935014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</p:spTree>
    <p:extLst>
      <p:ext uri="{BB962C8B-B14F-4D97-AF65-F5344CB8AC3E}">
        <p14:creationId xmlns:p14="http://schemas.microsoft.com/office/powerpoint/2010/main" val="180508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85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11.01.2022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821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5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67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0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91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01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9673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11.01.2022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26D5-3981-44A2-9385-8E16F7D06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524538"/>
            <a:ext cx="10515601" cy="987599"/>
          </a:xfrm>
        </p:spPr>
        <p:txBody>
          <a:bodyPr>
            <a:normAutofit/>
          </a:bodyPr>
          <a:lstStyle/>
          <a:p>
            <a:r>
              <a:rPr lang="nb-NO" sz="5400" dirty="0"/>
              <a:t>Forslag til mål  og målgruppe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EC9505-2194-4C85-B35D-67646144B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723482"/>
            <a:ext cx="10515601" cy="1921943"/>
          </a:xfrm>
        </p:spPr>
        <p:txBody>
          <a:bodyPr>
            <a:normAutofit/>
          </a:bodyPr>
          <a:lstStyle/>
          <a:p>
            <a:r>
              <a:rPr lang="nb-NO" sz="4000" dirty="0" err="1"/>
              <a:t>Bookbites</a:t>
            </a:r>
            <a:r>
              <a:rPr lang="nb-NO" sz="4000" dirty="0"/>
              <a:t>-kampanje</a:t>
            </a:r>
          </a:p>
          <a:p>
            <a:endParaRPr lang="nb-NO" sz="4000" dirty="0"/>
          </a:p>
          <a:p>
            <a:r>
              <a:rPr lang="nb-NO" sz="2000" dirty="0"/>
              <a:t>11.1.2022, Silje Stener</a:t>
            </a:r>
          </a:p>
        </p:txBody>
      </p:sp>
    </p:spTree>
    <p:extLst>
      <p:ext uri="{BB962C8B-B14F-4D97-AF65-F5344CB8AC3E}">
        <p14:creationId xmlns:p14="http://schemas.microsoft.com/office/powerpoint/2010/main" val="263379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4B679C-D2EE-4C59-B855-F47B9502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Arbeidsgruppa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49E5A9-860B-4F08-AC1F-EEFD0B55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Anne Haugen Pihl, </a:t>
            </a:r>
            <a:r>
              <a:rPr lang="nb-NO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Vestla</a:t>
            </a:r>
            <a:r>
              <a:rPr lang="nb-NO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</a:t>
            </a:r>
            <a:r>
              <a:rPr lang="nb-NO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240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fylkesbibliotek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Kari Meidell Sjule, Nordland fylkesbibliotek</a:t>
            </a:r>
            <a:endParaRPr lang="nb-NO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Karine Dalene, Vestfold og Telemark fylkesbibliotek 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Silje Stener, Viken fylkesbibliotek 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Ane Drabløs Pettersen, digital produktsjef, Biblioteksentralen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Helle Forsbak, salgs- og markedssjef, Biblioteksentralen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Kristin Lande, kommunikasjonssjef, Biblioteksentralen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302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AAA1DE-0D54-464C-A7C6-AFE8109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Kampanjeforslag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E0330B-48BD-4D1C-9BD9-F60D0F2AC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009"/>
            <a:ext cx="10515600" cy="321577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Arbeidsgruppa</a:t>
            </a:r>
            <a:r>
              <a:rPr lang="nb-NO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foreslår at kampanjen skal ha som mål å øke bruken av lese- og utlånsappen </a:t>
            </a:r>
            <a:r>
              <a:rPr lang="nb-NO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BookBites</a:t>
            </a:r>
            <a:r>
              <a:rPr lang="nb-NO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 at den retter seg mot unge i alderen 15 – 20 år.  </a:t>
            </a:r>
            <a:endParaRPr lang="nb-NO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5" name="Bilde 4" descr="Et bilde som inneholder utendørs, grønn, plante&#10;&#10;Automatisk generert beskrivelse">
            <a:extLst>
              <a:ext uri="{FF2B5EF4-FFF2-40B4-BE49-F238E27FC236}">
                <a16:creationId xmlns:a16="http://schemas.microsoft.com/office/drawing/2014/main" id="{62AD65DF-3196-4D0D-A329-138AEE26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84" y="3429000"/>
            <a:ext cx="4442790" cy="29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A7C48-0DFE-45BD-A191-E63043DA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kampanjemål i 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BDCEDA-9EB0-4705-BEA3-580F6838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3755666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 prosent økning av nye brukere i </a:t>
            </a:r>
            <a:r>
              <a:rPr lang="nb-NO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BookBites</a:t>
            </a:r>
            <a:r>
              <a:rPr lang="nb-NO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aldersgruppen i løpet av kampanjeperioden.</a:t>
            </a:r>
          </a:p>
          <a:p>
            <a:pPr marL="0" lvl="0" indent="0">
              <a:buNone/>
            </a:pPr>
            <a:endParaRPr lang="nb-NO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 prosent økning i lån av denne aldersgruppen i løpet av kampanjeperioden.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231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7600CB-05DC-4FA1-B309-973897D5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629"/>
            <a:ext cx="10515600" cy="1325563"/>
          </a:xfrm>
        </p:spPr>
        <p:txBody>
          <a:bodyPr/>
          <a:lstStyle/>
          <a:p>
            <a:r>
              <a:rPr lang="nb-NO" dirty="0"/>
              <a:t>Kampanjestart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86684-D66E-4098-BE4B-E7FB6525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Ulike muligheter, arbeidsgruppa foreslår 1. mai eller 1. september.</a:t>
            </a:r>
          </a:p>
        </p:txBody>
      </p:sp>
    </p:spTree>
    <p:extLst>
      <p:ext uri="{BB962C8B-B14F-4D97-AF65-F5344CB8AC3E}">
        <p14:creationId xmlns:p14="http://schemas.microsoft.com/office/powerpoint/2010/main" val="310378433"/>
      </p:ext>
    </p:extLst>
  </p:cSld>
  <p:clrMapOvr>
    <a:masterClrMapping/>
  </p:clrMapOvr>
</p:sld>
</file>

<file path=ppt/theme/theme1.xml><?xml version="1.0" encoding="utf-8"?>
<a:theme xmlns:a="http://schemas.openxmlformats.org/drawingml/2006/main" name="Viken blått-tema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lkesbiblioteksjefkollegiet 11.01.2022" id="{BC2B561A-0932-4E15-8B0B-04578C422059}" vid="{51EED914-44E7-4415-9586-69C28BD37E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C243EFDC83744EB445F3E0EA0BDBA6" ma:contentTypeVersion="5" ma:contentTypeDescription="Opprett et nytt dokument." ma:contentTypeScope="" ma:versionID="162fbf8eb424d4d3754bc0db673bf3f2">
  <xsd:schema xmlns:xsd="http://www.w3.org/2001/XMLSchema" xmlns:xs="http://www.w3.org/2001/XMLSchema" xmlns:p="http://schemas.microsoft.com/office/2006/metadata/properties" xmlns:ns2="9e715fd0-c02a-43eb-899f-4ee23316465a" xmlns:ns3="8c651c17-046b-4b0b-8c31-e3986f5e6d9d" targetNamespace="http://schemas.microsoft.com/office/2006/metadata/properties" ma:root="true" ma:fieldsID="59cc940493d05e9e1c774ebab3079052" ns2:_="" ns3:_="">
    <xsd:import namespace="9e715fd0-c02a-43eb-899f-4ee23316465a"/>
    <xsd:import namespace="8c651c17-046b-4b0b-8c31-e3986f5e6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15fd0-c02a-43eb-899f-4ee233164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r" ma:index="12" nillable="true" ma:displayName="Nr" ma:decimals="0" ma:format="Dropdown" ma:internalName="N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1c17-046b-4b0b-8c31-e3986f5e6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r xmlns="9e715fd0-c02a-43eb-899f-4ee23316465a" xsi:nil="true"/>
    <SharedWithUsers xmlns="8c651c17-046b-4b0b-8c31-e3986f5e6d9d">
      <UserInfo>
        <DisplayName>Anne Myklebust</DisplayName>
        <AccountId>2260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3B3EF8-BC85-4A50-9774-1E70DDC98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15fd0-c02a-43eb-899f-4ee23316465a"/>
    <ds:schemaRef ds:uri="8c651c17-046b-4b0b-8c31-e3986f5e6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AD74D-C539-46B5-ABF3-DECFA6BB9D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DEB998-7963-48B7-96F0-E03184236134}">
  <ds:schemaRefs>
    <ds:schemaRef ds:uri="8c651c17-046b-4b0b-8c31-e3986f5e6d9d"/>
    <ds:schemaRef ds:uri="http://schemas.microsoft.com/office/2006/documentManagement/types"/>
    <ds:schemaRef ds:uri="http://purl.org/dc/elements/1.1/"/>
    <ds:schemaRef ds:uri="http://purl.org/dc/terms/"/>
    <ds:schemaRef ds:uri="9e715fd0-c02a-43eb-899f-4ee23316465a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Fylkesbiblioteksjefkollegiet 11.01.2022</Template>
  <TotalTime>134</TotalTime>
  <Words>135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Viken blått-tema</vt:lpstr>
      <vt:lpstr>Forslag til mål  og målgruppe</vt:lpstr>
      <vt:lpstr>Arbeidsgruppa</vt:lpstr>
      <vt:lpstr>Kampanjeforslag</vt:lpstr>
      <vt:lpstr>Forslag til kampanjemål i tall</vt:lpstr>
      <vt:lpstr>Kampanjestart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Forslag til mål  og målgruppe</dc:title>
  <dc:creator>Silje Stener</dc:creator>
  <cp:lastModifiedBy>Silje Stener</cp:lastModifiedBy>
  <cp:revision>1</cp:revision>
  <dcterms:created xsi:type="dcterms:W3CDTF">2022-01-10T18:34:29Z</dcterms:created>
  <dcterms:modified xsi:type="dcterms:W3CDTF">2022-01-11T08:46:17Z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6f5184-95c9-4497-b4c5-49bcf01b7f74_Enabled">
    <vt:lpwstr>true</vt:lpwstr>
  </property>
  <property fmtid="{D5CDD505-2E9C-101B-9397-08002B2CF9AE}" pid="3" name="MSIP_Label_696f5184-95c9-4497-b4c5-49bcf01b7f74_SetDate">
    <vt:lpwstr>2020-05-07T10:43:46Z</vt:lpwstr>
  </property>
  <property fmtid="{D5CDD505-2E9C-101B-9397-08002B2CF9AE}" pid="4" name="MSIP_Label_696f5184-95c9-4497-b4c5-49bcf01b7f74_Method">
    <vt:lpwstr>Standard</vt:lpwstr>
  </property>
  <property fmtid="{D5CDD505-2E9C-101B-9397-08002B2CF9AE}" pid="5" name="MSIP_Label_696f5184-95c9-4497-b4c5-49bcf01b7f74_Name">
    <vt:lpwstr>Intern</vt:lpwstr>
  </property>
  <property fmtid="{D5CDD505-2E9C-101B-9397-08002B2CF9AE}" pid="6" name="MSIP_Label_696f5184-95c9-4497-b4c5-49bcf01b7f74_SiteId">
    <vt:lpwstr>3d50ddd4-00a1-4ab7-9788-decf14a8728f</vt:lpwstr>
  </property>
  <property fmtid="{D5CDD505-2E9C-101B-9397-08002B2CF9AE}" pid="7" name="MSIP_Label_696f5184-95c9-4497-b4c5-49bcf01b7f74_ActionId">
    <vt:lpwstr>4708e306-eb72-4212-bb0e-0000ea50fc80</vt:lpwstr>
  </property>
  <property fmtid="{D5CDD505-2E9C-101B-9397-08002B2CF9AE}" pid="8" name="MSIP_Label_696f5184-95c9-4497-b4c5-49bcf01b7f74_ContentBits">
    <vt:lpwstr>0</vt:lpwstr>
  </property>
  <property fmtid="{D5CDD505-2E9C-101B-9397-08002B2CF9AE}" pid="9" name="ContentTypeId">
    <vt:lpwstr>0x01010022C243EFDC83744EB445F3E0EA0BDBA6</vt:lpwstr>
  </property>
</Properties>
</file>