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tt Ellingsdalen" userId="62090228-aa24-4a4d-a742-b435b66eb493" providerId="ADAL" clId="{FBFE9A94-5E11-4101-8900-F02B26E2C063}"/>
    <pc:docChg chg="modSld">
      <pc:chgData name="Britt Ellingsdalen" userId="62090228-aa24-4a4d-a742-b435b66eb493" providerId="ADAL" clId="{FBFE9A94-5E11-4101-8900-F02B26E2C063}" dt="2020-04-14T11:44:07.064" v="23" actId="1076"/>
      <pc:docMkLst>
        <pc:docMk/>
      </pc:docMkLst>
      <pc:sldChg chg="modSp mod">
        <pc:chgData name="Britt Ellingsdalen" userId="62090228-aa24-4a4d-a742-b435b66eb493" providerId="ADAL" clId="{FBFE9A94-5E11-4101-8900-F02B26E2C063}" dt="2020-04-14T11:44:07.064" v="23" actId="1076"/>
        <pc:sldMkLst>
          <pc:docMk/>
          <pc:sldMk cId="42645638" sldId="256"/>
        </pc:sldMkLst>
        <pc:spChg chg="mod">
          <ac:chgData name="Britt Ellingsdalen" userId="62090228-aa24-4a4d-a742-b435b66eb493" providerId="ADAL" clId="{FBFE9A94-5E11-4101-8900-F02B26E2C063}" dt="2020-04-14T11:44:07.064" v="23" actId="1076"/>
          <ac:spMkLst>
            <pc:docMk/>
            <pc:sldMk cId="42645638" sldId="256"/>
            <ac:spMk id="12" creationId="{18A33C07-AEF7-4B5E-AE86-89CB1F88111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F02DC71-70A8-4BC7-BCBE-D499E8A13F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4922F876-0AF1-4E84-9EA0-6E8FC0BC1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F22BC2B-E0BA-4475-ADE1-E90A3FD44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665E75E-F13F-4BAC-8DC5-62FC0E0C7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0DAAD3F-26F6-4ABE-9C8C-89974045D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20650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8075EC0-2954-4CD5-BDC0-D8FB9DB92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9C5CC55-1FCB-403D-AE78-8489CD70E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9039F91-7552-48E6-B00D-665E0CD06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11AEDBD-FA53-45E9-B237-72A397605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2BE579F-CE6D-4C2A-A920-C27A6AD90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88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5EF9D378-608B-4767-AE9D-84903ED54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C02A4AF8-5A68-4EA5-BE49-1A84C43F8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D7A02FA-23E2-4644-A16F-0FD6F1F8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226ABBD-FF9C-45A8-9A09-45EC968ED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F52DF4B-BFF5-44BD-8F12-F0A4F611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2009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E7F274-35A2-47EE-B0F3-63C5C8D19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114BE4-6CEE-4568-A8D6-C3F19B14A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020515B-1E27-4BA0-80B8-FD1CBB419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7A9328B-451E-46D5-B962-561B18F1B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53774E3-3D7B-4DA5-8DDE-D2E59F5DE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525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F063F4-D283-4B91-8FD6-397B0975C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E77856F-095B-476E-9771-1E10F7DC8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E0BBB81-6575-4C31-8223-33596CC49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DBA5540-0EEA-4A33-9171-960FBB98D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F8F75D1-A1D7-431E-A4D4-DD3599E5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01827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AEF574F-AA8F-407B-91E4-137C88BE9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64BB199-6F6E-45A5-AECC-D20C31E641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8C813F8-A78E-40A0-84AC-B405F9358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62B075B-DE29-4190-AD11-64AAF8D1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02A23A7-996D-4F3A-8ACD-3BF24D02F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BD9E373-CA77-4009-81B0-C0350D47C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463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67F3A57-D66F-45A9-883E-BC5E4D2AD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D28A0EB4-B251-4449-A63D-771E1E556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21A5C1B-F0E2-4721-84E2-2AD4063CE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0D35566D-D2D5-4BD4-9D9C-0032F8694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A351840-0E1D-4D84-8BD7-18A97DC9C1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AFC847DC-1B36-4B0D-A4B6-98F30EC1C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021C30CE-0CAA-4EBE-8713-02375040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8A064498-EA3C-489D-B3EE-972240CDC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3949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CC857DB-F50C-4263-B59F-689A478FD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1072681-FBAD-45BF-B4F9-DD1F7B022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DF96493-84D2-4C22-A585-ED7E86EF2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360125C-68A0-4163-9048-CA84E8CC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335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D3671515-DE8C-47D7-BB1A-FA83DC42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F7D13F2-20EE-42D1-9838-C12191594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ABD94AD-50B4-42EE-88E6-78C717C17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3417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54D38D5-657F-4B9E-9D6A-B5675ED88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0EB189C-D6F5-42DD-AA3C-1126EE843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C6C5384-8070-449B-A1AA-6E8FB6FF3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6EAF04D-3701-4D13-BCB6-BE2BADD0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AA01C03-A686-442B-997F-F86144AC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86E9081-7E75-430D-ACAA-488B27FFA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1503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EEFF65-801B-4602-B5D5-5F234EB08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6EA8AC9E-53BF-494E-9D0F-D723E0C5BD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36ADA32-24F0-46A6-999F-9720BF940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6E9265A-E2B4-4722-8D11-9149EB594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E8E651D-D75A-4547-9082-F4EFAB62C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8285A3E-5695-4AB5-9FB5-E0E2396B1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725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68A09E8-6AA6-4549-8CAA-A453AE189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CAC8FD6-EB0E-43FB-BEB8-86FC77F67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BA27D70-A45A-48E7-B995-D42E974695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61B6B-CDFE-4ED4-8657-A3EC87D55A14}" type="datetimeFigureOut">
              <a:rPr lang="nb-NO" smtClean="0"/>
              <a:t>14.04.2020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DB986D9-B302-4451-ADBB-A489D3CF22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6650753-84D6-4EB5-8F06-65866D1EA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8C571-3B99-494F-84E6-4B3B91F1510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998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87EE5F11-4834-41C7-8556-D31D9FC6D716}"/>
              </a:ext>
            </a:extLst>
          </p:cNvPr>
          <p:cNvSpPr/>
          <p:nvPr/>
        </p:nvSpPr>
        <p:spPr>
          <a:xfrm>
            <a:off x="1669410" y="83890"/>
            <a:ext cx="7055140" cy="6686026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29DB6464-1F06-474B-8B4D-908E8EBD67A9}"/>
              </a:ext>
            </a:extLst>
          </p:cNvPr>
          <p:cNvSpPr/>
          <p:nvPr/>
        </p:nvSpPr>
        <p:spPr>
          <a:xfrm>
            <a:off x="2306971" y="629174"/>
            <a:ext cx="5847127" cy="5576582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8B6D813D-D182-49D1-BBBD-3AA31D6D6489}"/>
              </a:ext>
            </a:extLst>
          </p:cNvPr>
          <p:cNvSpPr/>
          <p:nvPr/>
        </p:nvSpPr>
        <p:spPr>
          <a:xfrm>
            <a:off x="2869035" y="1174459"/>
            <a:ext cx="4655889" cy="452585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EAC59B5-9714-4770-9182-D47D29AE4531}"/>
              </a:ext>
            </a:extLst>
          </p:cNvPr>
          <p:cNvSpPr/>
          <p:nvPr/>
        </p:nvSpPr>
        <p:spPr>
          <a:xfrm>
            <a:off x="3766656" y="1979802"/>
            <a:ext cx="2944536" cy="276417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B0D3D00-D0B3-4E66-9AAF-634D5FA1177B}"/>
              </a:ext>
            </a:extLst>
          </p:cNvPr>
          <p:cNvSpPr/>
          <p:nvPr/>
        </p:nvSpPr>
        <p:spPr>
          <a:xfrm>
            <a:off x="4563611" y="2684477"/>
            <a:ext cx="1342239" cy="133385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400" dirty="0">
              <a:solidFill>
                <a:schemeClr val="tx1"/>
              </a:solidFill>
            </a:endParaRP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18A33C07-AEF7-4B5E-AE86-89CB1F88111F}"/>
              </a:ext>
            </a:extLst>
          </p:cNvPr>
          <p:cNvSpPr txBox="1"/>
          <p:nvPr/>
        </p:nvSpPr>
        <p:spPr>
          <a:xfrm>
            <a:off x="4639240" y="3197513"/>
            <a:ext cx="119936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b-NO" sz="1400" dirty="0"/>
              <a:t>NN BIBLIOTEK</a:t>
            </a:r>
          </a:p>
        </p:txBody>
      </p:sp>
    </p:spTree>
    <p:extLst>
      <p:ext uri="{BB962C8B-B14F-4D97-AF65-F5344CB8AC3E}">
        <p14:creationId xmlns:p14="http://schemas.microsoft.com/office/powerpoint/2010/main" val="426456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6DC40DDA282314F8460E7FE78A3DC91" ma:contentTypeVersion="12" ma:contentTypeDescription="Opprett et nytt dokument." ma:contentTypeScope="" ma:versionID="0f4183ecb3f0e491295b537b9ede55a0">
  <xsd:schema xmlns:xsd="http://www.w3.org/2001/XMLSchema" xmlns:xs="http://www.w3.org/2001/XMLSchema" xmlns:p="http://schemas.microsoft.com/office/2006/metadata/properties" xmlns:ns2="5a1642a1-63df-4235-b49b-2ba18b70683b" xmlns:ns3="0d234649-d0a4-4334-8f61-da1f0897a051" targetNamespace="http://schemas.microsoft.com/office/2006/metadata/properties" ma:root="true" ma:fieldsID="66cddc5f0a9675b7c9f105ac4f743deb" ns2:_="" ns3:_="">
    <xsd:import namespace="5a1642a1-63df-4235-b49b-2ba18b70683b"/>
    <xsd:import namespace="0d234649-d0a4-4334-8f61-da1f0897a0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1642a1-63df-4235-b49b-2ba18b7068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34649-d0a4-4334-8f61-da1f0897a05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C713C2-793C-4AAA-8F97-C264D5EE25C1}"/>
</file>

<file path=customXml/itemProps2.xml><?xml version="1.0" encoding="utf-8"?>
<ds:datastoreItem xmlns:ds="http://schemas.openxmlformats.org/officeDocument/2006/customXml" ds:itemID="{935F7B88-60F3-4103-94C9-77691C7501E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AECD9ED-AE02-41D5-8477-07CFD7672C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Britt Ellingsdalen</dc:creator>
  <cp:lastModifiedBy>Britt Ellingsdalen</cp:lastModifiedBy>
  <cp:revision>2</cp:revision>
  <cp:lastPrinted>2019-11-21T09:53:01Z</cp:lastPrinted>
  <dcterms:created xsi:type="dcterms:W3CDTF">2019-11-21T09:42:32Z</dcterms:created>
  <dcterms:modified xsi:type="dcterms:W3CDTF">2020-04-14T11:44:10Z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0x01010096DC40DDA282314F8460E7FE78A3DC91</vt:lpwstr>
  </property>
</Properties>
</file>