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69" r:id="rId3"/>
    <p:sldId id="271" r:id="rId4"/>
    <p:sldId id="259" r:id="rId5"/>
    <p:sldId id="272" r:id="rId6"/>
    <p:sldId id="257" r:id="rId7"/>
    <p:sldId id="275" r:id="rId8"/>
    <p:sldId id="276" r:id="rId9"/>
    <p:sldId id="264" r:id="rId10"/>
    <p:sldId id="261" r:id="rId11"/>
    <p:sldId id="268" r:id="rId12"/>
    <p:sldId id="262" r:id="rId13"/>
    <p:sldId id="273" r:id="rId14"/>
    <p:sldId id="265" r:id="rId15"/>
    <p:sldId id="270" r:id="rId16"/>
    <p:sldId id="263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5B1F4-BF80-45DB-AA00-CAECD3923C20}" v="2" dt="2022-01-06T14:20:36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5226" autoAdjust="0"/>
  </p:normalViewPr>
  <p:slideViewPr>
    <p:cSldViewPr snapToGrid="0">
      <p:cViewPr varScale="1">
        <p:scale>
          <a:sx n="79" d="100"/>
          <a:sy n="79" d="100"/>
        </p:scale>
        <p:origin x="749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r Stenersen" userId="f9d90916-37d7-4a2c-af35-c4457f014f51" providerId="ADAL" clId="{4D25B1F4-BF80-45DB-AA00-CAECD3923C20}"/>
    <pc:docChg chg="custSel addSld delSld modSld">
      <pc:chgData name="Inger Stenersen" userId="f9d90916-37d7-4a2c-af35-c4457f014f51" providerId="ADAL" clId="{4D25B1F4-BF80-45DB-AA00-CAECD3923C20}" dt="2022-01-06T14:23:24.696" v="617" actId="5793"/>
      <pc:docMkLst>
        <pc:docMk/>
      </pc:docMkLst>
      <pc:sldChg chg="del">
        <pc:chgData name="Inger Stenersen" userId="f9d90916-37d7-4a2c-af35-c4457f014f51" providerId="ADAL" clId="{4D25B1F4-BF80-45DB-AA00-CAECD3923C20}" dt="2022-01-06T14:11:54.872" v="354" actId="47"/>
        <pc:sldMkLst>
          <pc:docMk/>
          <pc:sldMk cId="3091255492" sldId="256"/>
        </pc:sldMkLst>
      </pc:sldChg>
      <pc:sldChg chg="modSp mod chgLayout">
        <pc:chgData name="Inger Stenersen" userId="f9d90916-37d7-4a2c-af35-c4457f014f51" providerId="ADAL" clId="{4D25B1F4-BF80-45DB-AA00-CAECD3923C20}" dt="2022-01-06T14:08:26.501" v="48" actId="700"/>
        <pc:sldMkLst>
          <pc:docMk/>
          <pc:sldMk cId="1692606845" sldId="257"/>
        </pc:sldMkLst>
        <pc:spChg chg="mod ord">
          <ac:chgData name="Inger Stenersen" userId="f9d90916-37d7-4a2c-af35-c4457f014f51" providerId="ADAL" clId="{4D25B1F4-BF80-45DB-AA00-CAECD3923C20}" dt="2022-01-06T14:08:26.501" v="48" actId="700"/>
          <ac:spMkLst>
            <pc:docMk/>
            <pc:sldMk cId="1692606845" sldId="257"/>
            <ac:spMk id="3" creationId="{00000000-0000-0000-0000-000000000000}"/>
          </ac:spMkLst>
        </pc:spChg>
      </pc:sldChg>
      <pc:sldChg chg="del">
        <pc:chgData name="Inger Stenersen" userId="f9d90916-37d7-4a2c-af35-c4457f014f51" providerId="ADAL" clId="{4D25B1F4-BF80-45DB-AA00-CAECD3923C20}" dt="2022-01-06T14:13:59.025" v="357" actId="47"/>
        <pc:sldMkLst>
          <pc:docMk/>
          <pc:sldMk cId="3249510499" sldId="260"/>
        </pc:sldMkLst>
      </pc:sldChg>
      <pc:sldChg chg="del">
        <pc:chgData name="Inger Stenersen" userId="f9d90916-37d7-4a2c-af35-c4457f014f51" providerId="ADAL" clId="{4D25B1F4-BF80-45DB-AA00-CAECD3923C20}" dt="2022-01-06T14:18:40.048" v="358" actId="47"/>
        <pc:sldMkLst>
          <pc:docMk/>
          <pc:sldMk cId="4246038065" sldId="267"/>
        </pc:sldMkLst>
      </pc:sldChg>
      <pc:sldChg chg="modSp mod">
        <pc:chgData name="Inger Stenersen" userId="f9d90916-37d7-4a2c-af35-c4457f014f51" providerId="ADAL" clId="{4D25B1F4-BF80-45DB-AA00-CAECD3923C20}" dt="2022-01-06T14:19:01.930" v="361" actId="14100"/>
        <pc:sldMkLst>
          <pc:docMk/>
          <pc:sldMk cId="2252444798" sldId="269"/>
        </pc:sldMkLst>
        <pc:spChg chg="mod">
          <ac:chgData name="Inger Stenersen" userId="f9d90916-37d7-4a2c-af35-c4457f014f51" providerId="ADAL" clId="{4D25B1F4-BF80-45DB-AA00-CAECD3923C20}" dt="2022-01-06T14:19:01.930" v="361" actId="14100"/>
          <ac:spMkLst>
            <pc:docMk/>
            <pc:sldMk cId="2252444798" sldId="269"/>
            <ac:spMk id="6" creationId="{00000000-0000-0000-0000-000000000000}"/>
          </ac:spMkLst>
        </pc:spChg>
        <pc:picChg chg="mod">
          <ac:chgData name="Inger Stenersen" userId="f9d90916-37d7-4a2c-af35-c4457f014f51" providerId="ADAL" clId="{4D25B1F4-BF80-45DB-AA00-CAECD3923C20}" dt="2022-01-06T14:18:45.749" v="359" actId="1076"/>
          <ac:picMkLst>
            <pc:docMk/>
            <pc:sldMk cId="2252444798" sldId="269"/>
            <ac:picMk id="8" creationId="{00000000-0000-0000-0000-000000000000}"/>
          </ac:picMkLst>
        </pc:picChg>
      </pc:sldChg>
      <pc:sldChg chg="modSp mod">
        <pc:chgData name="Inger Stenersen" userId="f9d90916-37d7-4a2c-af35-c4457f014f51" providerId="ADAL" clId="{4D25B1F4-BF80-45DB-AA00-CAECD3923C20}" dt="2022-01-06T14:23:24.696" v="617" actId="5793"/>
        <pc:sldMkLst>
          <pc:docMk/>
          <pc:sldMk cId="2603054334" sldId="270"/>
        </pc:sldMkLst>
        <pc:spChg chg="mod">
          <ac:chgData name="Inger Stenersen" userId="f9d90916-37d7-4a2c-af35-c4457f014f51" providerId="ADAL" clId="{4D25B1F4-BF80-45DB-AA00-CAECD3923C20}" dt="2022-01-06T14:23:24.696" v="617" actId="5793"/>
          <ac:spMkLst>
            <pc:docMk/>
            <pc:sldMk cId="2603054334" sldId="270"/>
            <ac:spMk id="3" creationId="{00000000-0000-0000-0000-000000000000}"/>
          </ac:spMkLst>
        </pc:spChg>
      </pc:sldChg>
      <pc:sldChg chg="addSp delSp modSp mod">
        <pc:chgData name="Inger Stenersen" userId="f9d90916-37d7-4a2c-af35-c4457f014f51" providerId="ADAL" clId="{4D25B1F4-BF80-45DB-AA00-CAECD3923C20}" dt="2022-01-06T14:07:24.332" v="10" actId="1076"/>
        <pc:sldMkLst>
          <pc:docMk/>
          <pc:sldMk cId="2130080210" sldId="272"/>
        </pc:sldMkLst>
        <pc:spChg chg="mod">
          <ac:chgData name="Inger Stenersen" userId="f9d90916-37d7-4a2c-af35-c4457f014f51" providerId="ADAL" clId="{4D25B1F4-BF80-45DB-AA00-CAECD3923C20}" dt="2022-01-06T14:04:50.829" v="7" actId="20577"/>
          <ac:spMkLst>
            <pc:docMk/>
            <pc:sldMk cId="2130080210" sldId="272"/>
            <ac:spMk id="3" creationId="{298B8A94-E14D-4DA3-8930-878832D85B2A}"/>
          </ac:spMkLst>
        </pc:spChg>
        <pc:picChg chg="del">
          <ac:chgData name="Inger Stenersen" userId="f9d90916-37d7-4a2c-af35-c4457f014f51" providerId="ADAL" clId="{4D25B1F4-BF80-45DB-AA00-CAECD3923C20}" dt="2022-01-06T14:07:19.256" v="8" actId="478"/>
          <ac:picMkLst>
            <pc:docMk/>
            <pc:sldMk cId="2130080210" sldId="272"/>
            <ac:picMk id="5" creationId="{84B5E3AD-51EC-4D3F-99D9-F2038CBCA48B}"/>
          </ac:picMkLst>
        </pc:picChg>
        <pc:picChg chg="add mod">
          <ac:chgData name="Inger Stenersen" userId="f9d90916-37d7-4a2c-af35-c4457f014f51" providerId="ADAL" clId="{4D25B1F4-BF80-45DB-AA00-CAECD3923C20}" dt="2022-01-06T14:07:24.332" v="10" actId="1076"/>
          <ac:picMkLst>
            <pc:docMk/>
            <pc:sldMk cId="2130080210" sldId="272"/>
            <ac:picMk id="6" creationId="{86D48341-D1E3-4EEC-A251-4CCBDC0AA40E}"/>
          </ac:picMkLst>
        </pc:picChg>
      </pc:sldChg>
      <pc:sldChg chg="addSp delSp modSp new mod modClrScheme chgLayout">
        <pc:chgData name="Inger Stenersen" userId="f9d90916-37d7-4a2c-af35-c4457f014f51" providerId="ADAL" clId="{4D25B1F4-BF80-45DB-AA00-CAECD3923C20}" dt="2022-01-06T14:20:11.245" v="365" actId="14100"/>
        <pc:sldMkLst>
          <pc:docMk/>
          <pc:sldMk cId="3473582743" sldId="275"/>
        </pc:sldMkLst>
        <pc:spChg chg="del">
          <ac:chgData name="Inger Stenersen" userId="f9d90916-37d7-4a2c-af35-c4457f014f51" providerId="ADAL" clId="{4D25B1F4-BF80-45DB-AA00-CAECD3923C20}" dt="2022-01-06T13:54:55.301" v="1" actId="700"/>
          <ac:spMkLst>
            <pc:docMk/>
            <pc:sldMk cId="3473582743" sldId="275"/>
            <ac:spMk id="2" creationId="{526C0555-325B-4CFE-9FCA-758052961DC8}"/>
          </ac:spMkLst>
        </pc:spChg>
        <pc:spChg chg="add mod ord">
          <ac:chgData name="Inger Stenersen" userId="f9d90916-37d7-4a2c-af35-c4457f014f51" providerId="ADAL" clId="{4D25B1F4-BF80-45DB-AA00-CAECD3923C20}" dt="2022-01-06T14:20:11.245" v="365" actId="14100"/>
          <ac:spMkLst>
            <pc:docMk/>
            <pc:sldMk cId="3473582743" sldId="275"/>
            <ac:spMk id="5" creationId="{762EF5CF-71C4-44E2-A64B-B41EB4FB19C2}"/>
          </ac:spMkLst>
        </pc:spChg>
        <pc:picChg chg="add mod">
          <ac:chgData name="Inger Stenersen" userId="f9d90916-37d7-4a2c-af35-c4457f014f51" providerId="ADAL" clId="{4D25B1F4-BF80-45DB-AA00-CAECD3923C20}" dt="2022-01-06T14:20:04.821" v="364" actId="1076"/>
          <ac:picMkLst>
            <pc:docMk/>
            <pc:sldMk cId="3473582743" sldId="275"/>
            <ac:picMk id="4" creationId="{81C1B11E-BE2A-4BFE-A1E1-E42DFE3D5ED0}"/>
          </ac:picMkLst>
        </pc:picChg>
      </pc:sldChg>
      <pc:sldChg chg="addSp modSp new mod modClrScheme chgLayout">
        <pc:chgData name="Inger Stenersen" userId="f9d90916-37d7-4a2c-af35-c4457f014f51" providerId="ADAL" clId="{4D25B1F4-BF80-45DB-AA00-CAECD3923C20}" dt="2022-01-06T14:22:06.489" v="375" actId="113"/>
        <pc:sldMkLst>
          <pc:docMk/>
          <pc:sldMk cId="1811698992" sldId="276"/>
        </pc:sldMkLst>
        <pc:spChg chg="add mod ord">
          <ac:chgData name="Inger Stenersen" userId="f9d90916-37d7-4a2c-af35-c4457f014f51" providerId="ADAL" clId="{4D25B1F4-BF80-45DB-AA00-CAECD3923C20}" dt="2022-01-06T14:22:06.489" v="375" actId="113"/>
          <ac:spMkLst>
            <pc:docMk/>
            <pc:sldMk cId="1811698992" sldId="276"/>
            <ac:spMk id="4" creationId="{D8E8E004-8FAD-4D2B-A938-B5BDEA3FB283}"/>
          </ac:spMkLst>
        </pc:spChg>
        <pc:picChg chg="add mod">
          <ac:chgData name="Inger Stenersen" userId="f9d90916-37d7-4a2c-af35-c4457f014f51" providerId="ADAL" clId="{4D25B1F4-BF80-45DB-AA00-CAECD3923C20}" dt="2022-01-06T14:20:30.045" v="367" actId="1076"/>
          <ac:picMkLst>
            <pc:docMk/>
            <pc:sldMk cId="1811698992" sldId="276"/>
            <ac:picMk id="3" creationId="{290D8470-FD1C-4A60-924F-E544CF71679B}"/>
          </ac:picMkLst>
        </pc:picChg>
      </pc:sldChg>
    </pc:docChg>
  </pc:docChgLst>
  <pc:docChgLst>
    <pc:chgData name="Inger Stenersen" userId="f9d90916-37d7-4a2c-af35-c4457f014f51" providerId="ADAL" clId="{7CD4FBCF-211D-4EF7-9ECA-95C273C5F1D2}"/>
    <pc:docChg chg="undo custSel addSld modSld sldOrd">
      <pc:chgData name="Inger Stenersen" userId="f9d90916-37d7-4a2c-af35-c4457f014f51" providerId="ADAL" clId="{7CD4FBCF-211D-4EF7-9ECA-95C273C5F1D2}" dt="2021-01-28T07:44:19.317" v="395" actId="20577"/>
      <pc:docMkLst>
        <pc:docMk/>
      </pc:docMkLst>
      <pc:sldChg chg="addSp delSp modSp new mod ord">
        <pc:chgData name="Inger Stenersen" userId="f9d90916-37d7-4a2c-af35-c4457f014f51" providerId="ADAL" clId="{7CD4FBCF-211D-4EF7-9ECA-95C273C5F1D2}" dt="2021-01-28T07:44:19.317" v="395" actId="20577"/>
        <pc:sldMkLst>
          <pc:docMk/>
          <pc:sldMk cId="278324975" sldId="274"/>
        </pc:sldMkLst>
        <pc:spChg chg="mod">
          <ac:chgData name="Inger Stenersen" userId="f9d90916-37d7-4a2c-af35-c4457f014f51" providerId="ADAL" clId="{7CD4FBCF-211D-4EF7-9ECA-95C273C5F1D2}" dt="2021-01-27T18:23:47.650" v="394" actId="2711"/>
          <ac:spMkLst>
            <pc:docMk/>
            <pc:sldMk cId="278324975" sldId="274"/>
            <ac:spMk id="2" creationId="{C149B0DB-746D-4319-B122-4A8F16671A9B}"/>
          </ac:spMkLst>
        </pc:spChg>
        <pc:spChg chg="mod">
          <ac:chgData name="Inger Stenersen" userId="f9d90916-37d7-4a2c-af35-c4457f014f51" providerId="ADAL" clId="{7CD4FBCF-211D-4EF7-9ECA-95C273C5F1D2}" dt="2021-01-28T07:44:19.317" v="395" actId="20577"/>
          <ac:spMkLst>
            <pc:docMk/>
            <pc:sldMk cId="278324975" sldId="274"/>
            <ac:spMk id="3" creationId="{8C63A224-89BB-4027-B208-D2DE39CEE5AF}"/>
          </ac:spMkLst>
        </pc:spChg>
        <pc:spChg chg="add del mod">
          <ac:chgData name="Inger Stenersen" userId="f9d90916-37d7-4a2c-af35-c4457f014f51" providerId="ADAL" clId="{7CD4FBCF-211D-4EF7-9ECA-95C273C5F1D2}" dt="2021-01-27T18:21:17.044" v="388" actId="11529"/>
          <ac:spMkLst>
            <pc:docMk/>
            <pc:sldMk cId="278324975" sldId="274"/>
            <ac:spMk id="6" creationId="{6766D081-23DF-4911-930F-39866F7A9DD8}"/>
          </ac:spMkLst>
        </pc:spChg>
        <pc:spChg chg="add del">
          <ac:chgData name="Inger Stenersen" userId="f9d90916-37d7-4a2c-af35-c4457f014f51" providerId="ADAL" clId="{7CD4FBCF-211D-4EF7-9ECA-95C273C5F1D2}" dt="2021-01-27T18:21:15.806" v="386" actId="11529"/>
          <ac:spMkLst>
            <pc:docMk/>
            <pc:sldMk cId="278324975" sldId="274"/>
            <ac:spMk id="7" creationId="{6BADF103-73EC-404B-A450-B999B424B122}"/>
          </ac:spMkLst>
        </pc:spChg>
        <pc:picChg chg="add mod">
          <ac:chgData name="Inger Stenersen" userId="f9d90916-37d7-4a2c-af35-c4457f014f51" providerId="ADAL" clId="{7CD4FBCF-211D-4EF7-9ECA-95C273C5F1D2}" dt="2021-01-27T18:21:50.164" v="389" actId="1582"/>
          <ac:picMkLst>
            <pc:docMk/>
            <pc:sldMk cId="278324975" sldId="274"/>
            <ac:picMk id="5" creationId="{2AFD1C6F-F9AA-48B9-90D4-B8ED3C9D07DD}"/>
          </ac:picMkLst>
        </pc:picChg>
      </pc:sldChg>
    </pc:docChg>
  </pc:docChgLst>
  <pc:docChgLst>
    <pc:chgData name="Inger Stenersen" userId="f9d90916-37d7-4a2c-af35-c4457f014f51" providerId="ADAL" clId="{A653B29D-F6C1-44DC-A9E0-0651E92CCCBB}"/>
    <pc:docChg chg="modSld">
      <pc:chgData name="Inger Stenersen" userId="f9d90916-37d7-4a2c-af35-c4457f014f51" providerId="ADAL" clId="{A653B29D-F6C1-44DC-A9E0-0651E92CCCBB}" dt="2021-05-06T06:46:58.860" v="4" actId="20577"/>
      <pc:docMkLst>
        <pc:docMk/>
      </pc:docMkLst>
      <pc:sldChg chg="modSp mod">
        <pc:chgData name="Inger Stenersen" userId="f9d90916-37d7-4a2c-af35-c4457f014f51" providerId="ADAL" clId="{A653B29D-F6C1-44DC-A9E0-0651E92CCCBB}" dt="2021-05-06T06:46:58.860" v="4" actId="20577"/>
        <pc:sldMkLst>
          <pc:docMk/>
          <pc:sldMk cId="4246038065" sldId="267"/>
        </pc:sldMkLst>
        <pc:spChg chg="mod">
          <ac:chgData name="Inger Stenersen" userId="f9d90916-37d7-4a2c-af35-c4457f014f51" providerId="ADAL" clId="{A653B29D-F6C1-44DC-A9E0-0651E92CCCBB}" dt="2021-05-06T06:46:58.860" v="4" actId="20577"/>
          <ac:spMkLst>
            <pc:docMk/>
            <pc:sldMk cId="4246038065" sldId="26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F65B0-6067-4AB8-B95B-EF5AD1FD9642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D63B1-C1B2-484E-9C65-2CB1740AAB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5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D63B1-C1B2-484E-9C65-2CB1740AABF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06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slik det ser ut for brukeren. Når han kommer til et objekt han ikke kan åpne er veien inn til søknaden å logge seg på.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63B1-C1B2-484E-9C65-2CB1740AABF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27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Brukeren trykker på Logg på i høyre hjørne, og kommer til denne siden. Han må bruke den øverste. Når påloggingen har igjennom og er bekreftet dukker søknadsskjemaet opp.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D63B1-C1B2-484E-9C65-2CB1740AABF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228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Når dere har endret statusen vil dere se at den som har søkt har fått tilgang.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D63B1-C1B2-484E-9C65-2CB1740AABF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70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Brukeren får denne e-posten. Men som oftest vil han jo stå overfor dere, og dere kan gi beskjed direkte om at det nå er åpnet for ham.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D63B1-C1B2-484E-9C65-2CB1740AABF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82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56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00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98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0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04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65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78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8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0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445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054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A262-67DA-4B03-B39C-2B75DEBFB1E0}" type="datetimeFigureOut">
              <a:rPr lang="nb-NO" smtClean="0"/>
              <a:t>06.01.2022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2DB1-DF9C-4F3F-BFFB-E485F9BF1F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9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nb.no/syn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b.no/hjelp-og-informasjon/tilgang-til-pliktavlevert-materiale-i-bibliote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.no/applications/acces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nb.no/sy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9B0DB-746D-4319-B122-4A8F1667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solidFill>
                  <a:srgbClr val="C00000"/>
                </a:solidFill>
                <a:latin typeface="+mn-lt"/>
              </a:rPr>
              <a:t>Nasjonalbibliotekets samling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63A224-89BB-4027-B208-D2DE39CE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140"/>
            <a:ext cx="10515600" cy="4675823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Pliktavleveringsloven danner grunnlaget for samlingen.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16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sz="16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sz="1600" dirty="0">
              <a:effectLst/>
            </a:endParaRPr>
          </a:p>
          <a:p>
            <a:pPr marL="0" indent="0">
              <a:buNone/>
            </a:pPr>
            <a:r>
              <a:rPr lang="nb-NO" sz="1800" dirty="0">
                <a:effectLst/>
              </a:rPr>
              <a:t>En begrenset bruksadgang skal bidra til at hensynet til </a:t>
            </a:r>
            <a:r>
              <a:rPr lang="nb-NO" sz="1800" dirty="0" err="1">
                <a:effectLst/>
              </a:rPr>
              <a:t>opphaverens</a:t>
            </a:r>
            <a:r>
              <a:rPr lang="nb-NO" sz="1800" dirty="0">
                <a:effectLst/>
              </a:rPr>
              <a:t> interesser ivaretas.</a:t>
            </a:r>
          </a:p>
          <a:p>
            <a:r>
              <a:rPr lang="nb-NO" sz="1800" dirty="0">
                <a:effectLst/>
              </a:rPr>
              <a:t>Tilgang til digitale dokumenter i Nasjonalbibliotekets lokaler. </a:t>
            </a:r>
          </a:p>
          <a:p>
            <a:r>
              <a:rPr lang="nb-NO" sz="1800" dirty="0">
                <a:effectLst/>
              </a:rPr>
              <a:t>Brukstillatelse for forskere og studenter i UH-sektoren begrenses til fire samtidige brukere, autentisert og autorisert gjennom FEIDE eller tilsvarende system (altså ikke knyttet til biblioteklokalet som sådan). </a:t>
            </a:r>
          </a:p>
          <a:p>
            <a:r>
              <a:rPr lang="nb-NO" sz="1800" dirty="0">
                <a:effectLst/>
              </a:rPr>
              <a:t>Brukstillatelse til forsknings- og dokumentasjonsformål i lokalene til folkebibliotek, Stortingsbiblioteket, Sametingets bibliotek og andre offentlige bibliotek til to samtidige brukere, etter elektronisk godkjenning.</a:t>
            </a:r>
            <a:endParaRPr lang="nb-NO" sz="1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AFD1C6F-F9AA-48B9-90D4-B8ED3C9D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028825"/>
            <a:ext cx="10801350" cy="1400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32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821"/>
          </a:xfrm>
        </p:spPr>
        <p:txBody>
          <a:bodyPr>
            <a:normAutofit/>
          </a:bodyPr>
          <a:lstStyle/>
          <a:p>
            <a:pPr algn="ctr"/>
            <a:r>
              <a:rPr lang="nb-NO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Deretter må bibliotekaren godkjenne søknadene. Det gjøres også fra denne siden: </a:t>
            </a:r>
            <a:r>
              <a:rPr lang="nb-NO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hlinkClick r:id="rId2" action="ppaction://hlinkfile"/>
              </a:rPr>
              <a:t>nb.no/syn</a:t>
            </a:r>
            <a:br>
              <a:rPr lang="nb-NO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nb-NO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Velg Håndtere tilganger. </a:t>
            </a:r>
          </a:p>
        </p:txBody>
      </p:sp>
      <p:pic>
        <p:nvPicPr>
          <p:cNvPr id="4" name="Plassholder for innho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186" y="1484804"/>
            <a:ext cx="3381628" cy="61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3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solidFill>
                  <a:srgbClr val="C00000"/>
                </a:solidFill>
              </a:rPr>
              <a:t>Godkjenning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C00000"/>
                </a:solidFill>
                <a:cs typeface="Times New Roman" panose="02020603050405020304" pitchFamily="18" charset="0"/>
              </a:rPr>
              <a:t>Bibliotekaren logger seg på med sitt </a:t>
            </a:r>
            <a:r>
              <a:rPr lang="nb-NO" dirty="0" err="1">
                <a:solidFill>
                  <a:srgbClr val="C00000"/>
                </a:solidFill>
                <a:cs typeface="Times New Roman" panose="02020603050405020304" pitchFamily="18" charset="0"/>
              </a:rPr>
              <a:t>biblioteksnummer</a:t>
            </a:r>
            <a:r>
              <a:rPr lang="nb-NO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  <a:br>
              <a:rPr lang="nb-NO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nb-NO" dirty="0">
                <a:solidFill>
                  <a:srgbClr val="C00000"/>
                </a:solidFill>
                <a:cs typeface="Times New Roman" panose="02020603050405020304" pitchFamily="18" charset="0"/>
              </a:rPr>
              <a:t>Passordet er det fra Base bibliotek. </a:t>
            </a:r>
            <a:endParaRPr lang="nb-NO" dirty="0"/>
          </a:p>
        </p:txBody>
      </p:sp>
      <p:pic>
        <p:nvPicPr>
          <p:cNvPr id="13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592744"/>
            <a:ext cx="4494178" cy="55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5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23" y="2029327"/>
            <a:ext cx="9898943" cy="2047624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Klikk for å endre status på søknaden. Knappen blir blå, og brukeren har tilgang i 8 timer. </a:t>
            </a:r>
            <a:br>
              <a:rPr lang="nb-NO" sz="2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nb-NO" sz="2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Til alt. På egen pc. I det statusen er endret.  </a:t>
            </a:r>
          </a:p>
        </p:txBody>
      </p:sp>
    </p:spTree>
    <p:extLst>
      <p:ext uri="{BB962C8B-B14F-4D97-AF65-F5344CB8AC3E}">
        <p14:creationId xmlns:p14="http://schemas.microsoft.com/office/powerpoint/2010/main" val="316232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E6224-5688-446D-8FE1-A397A2FE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Tilbakemeldingen til  brukeren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74EF691-6B6E-4418-BDE9-AA266D4F4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1260" y="1825625"/>
            <a:ext cx="9689480" cy="4351338"/>
          </a:xfrm>
        </p:spPr>
      </p:pic>
    </p:spTree>
    <p:extLst>
      <p:ext uri="{BB962C8B-B14F-4D97-AF65-F5344CB8AC3E}">
        <p14:creationId xmlns:p14="http://schemas.microsoft.com/office/powerpoint/2010/main" val="102638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Etter å ha fått tilgang får brukeren opp dette bildet før han kan gå inn på noe. Brukeren må bekrefte at det skal brukes til forsknings- og dokumentasjonsformål før han får åpnet et dokument. Men får åpnet det fra egen pc.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67" y="1690688"/>
            <a:ext cx="9597691" cy="50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7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93430" y="513880"/>
            <a:ext cx="7617370" cy="1080653"/>
          </a:xfrm>
        </p:spPr>
        <p:txBody>
          <a:bodyPr>
            <a:normAutofit/>
          </a:bodyPr>
          <a:lstStyle/>
          <a:p>
            <a:r>
              <a:rPr lang="nb-NO" sz="4800" b="1" dirty="0">
                <a:solidFill>
                  <a:srgbClr val="C00000"/>
                </a:solidFill>
              </a:rPr>
              <a:t>Om tilgangen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93430" y="1753230"/>
            <a:ext cx="7617370" cy="4277276"/>
          </a:xfrm>
        </p:spPr>
        <p:txBody>
          <a:bodyPr>
            <a:normAutofit/>
          </a:bodyPr>
          <a:lstStyle/>
          <a:p>
            <a:r>
              <a:rPr lang="nb-NO" sz="2600" dirty="0"/>
              <a:t>En tilgang til absolutt alt. Som om en var i Nasjonalbibliotekets lokaler. Altså også det som er merket med </a:t>
            </a:r>
            <a:r>
              <a:rPr lang="nb-NO" sz="2600" b="1" dirty="0"/>
              <a:t>Kan kun åpnes i Nasjonalbiblioteks lokaler.</a:t>
            </a:r>
            <a:endParaRPr lang="nb-NO" sz="2600" dirty="0"/>
          </a:p>
          <a:p>
            <a:pPr marL="0" indent="0">
              <a:buNone/>
            </a:pPr>
            <a:r>
              <a:rPr lang="nb-NO" sz="2600" dirty="0"/>
              <a:t> </a:t>
            </a:r>
          </a:p>
          <a:p>
            <a:r>
              <a:rPr lang="nb-NO" sz="2600" dirty="0"/>
              <a:t>Materialet tilbys gjennom strømming.</a:t>
            </a:r>
          </a:p>
          <a:p>
            <a:pPr marL="0" indent="0">
              <a:buNone/>
            </a:pPr>
            <a:endParaRPr lang="nb-NO" sz="2600" dirty="0"/>
          </a:p>
          <a:p>
            <a:r>
              <a:rPr lang="nb-NO" sz="2600" dirty="0"/>
              <a:t>Det vil si at det ikke kan lastes ned, ikke kopieres, ikke skrives ut. </a:t>
            </a:r>
          </a:p>
          <a:p>
            <a:pPr marL="0" indent="0">
              <a:buNone/>
            </a:pP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260305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89" y="1517326"/>
            <a:ext cx="9809018" cy="4751865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>
                <a:solidFill>
                  <a:srgbClr val="C00000"/>
                </a:solidFill>
              </a:rPr>
              <a:t>Her finner dere mer informasjon: nb.no/tilgang/</a:t>
            </a:r>
          </a:p>
        </p:txBody>
      </p:sp>
    </p:spTree>
    <p:extLst>
      <p:ext uri="{BB962C8B-B14F-4D97-AF65-F5344CB8AC3E}">
        <p14:creationId xmlns:p14="http://schemas.microsoft.com/office/powerpoint/2010/main" val="198733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2567028" y="365125"/>
            <a:ext cx="8786771" cy="1435683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C00000"/>
                </a:solidFill>
              </a:rPr>
              <a:t>Følg denne oppskriften!</a:t>
            </a:r>
            <a:br>
              <a:rPr lang="nb-NO" b="1" dirty="0">
                <a:solidFill>
                  <a:srgbClr val="C00000"/>
                </a:solidFill>
              </a:rPr>
            </a:br>
            <a:r>
              <a:rPr lang="nb-NO" sz="1800" b="1" dirty="0"/>
              <a:t>Den ligger her: https://www.nb.no/syn/applications/faq. </a:t>
            </a:r>
            <a:br>
              <a:rPr lang="nb-NO" sz="1800" b="1" dirty="0"/>
            </a:br>
            <a:r>
              <a:rPr lang="nb-NO" sz="1800" b="1" dirty="0"/>
              <a:t>Men for å få tilgang til denne må dere logge dere inn på https://www.nb.no/syn</a:t>
            </a:r>
            <a:br>
              <a:rPr lang="nb-NO" b="1" dirty="0"/>
            </a:br>
            <a:endParaRPr lang="nb-NO" b="1" dirty="0">
              <a:solidFill>
                <a:srgbClr val="C00000"/>
              </a:solidFill>
            </a:endParaRP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7028" y="1800808"/>
            <a:ext cx="7057943" cy="50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4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2A040C-93A8-4A09-9403-78366C62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677"/>
            <a:ext cx="10515600" cy="2192693"/>
          </a:xfrm>
        </p:spPr>
        <p:txBody>
          <a:bodyPr>
            <a:normAutofit/>
          </a:bodyPr>
          <a:lstStyle/>
          <a:p>
            <a:r>
              <a:rPr lang="nb-NO" sz="7200" b="1" dirty="0">
                <a:solidFill>
                  <a:srgbClr val="C00000"/>
                </a:solidFill>
              </a:rPr>
              <a:t>Utdyping trinn for trinn</a:t>
            </a:r>
          </a:p>
        </p:txBody>
      </p:sp>
    </p:spTree>
    <p:extLst>
      <p:ext uri="{BB962C8B-B14F-4D97-AF65-F5344CB8AC3E}">
        <p14:creationId xmlns:p14="http://schemas.microsoft.com/office/powerpoint/2010/main" val="15465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79" y="313082"/>
            <a:ext cx="9627518" cy="636419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F6E46CD-1172-4D92-9FB6-C848330C0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3" y="916025"/>
            <a:ext cx="12192000" cy="57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5176C6-5E76-4F25-A41B-20FDB621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Veien inn til skjemaet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8B8A94-E14D-4DA3-8930-878832D8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En må gå inn til påloggingen herfra: 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https://www.nb.no/hjelp-og-informasjon/tilgang-til-pliktavlevert-materiale-i-bibliotek/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Og velge denne inngangen: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6D48341-D1E3-4EEC-A251-4CCBDC0AA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32" y="4083050"/>
            <a:ext cx="9191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8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6" y="1676580"/>
            <a:ext cx="9971641" cy="4816294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Slik ser det første bildet ut. </a:t>
            </a:r>
            <a:br>
              <a:rPr lang="nb-NO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nb-NO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Logg på. Bruk ID-porten/</a:t>
            </a:r>
            <a:r>
              <a:rPr lang="nb-NO" sz="2000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MinID</a:t>
            </a:r>
            <a:r>
              <a:rPr lang="nb-NO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. Eller Feide for studenter.</a:t>
            </a:r>
            <a:br>
              <a:rPr lang="nb-NO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nb-NO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Google og </a:t>
            </a:r>
            <a:r>
              <a:rPr lang="nb-NO" sz="20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Facebook</a:t>
            </a:r>
            <a:r>
              <a:rPr lang="nb-NO" sz="2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kan ikke brukes. </a:t>
            </a:r>
            <a:r>
              <a:rPr lang="nb-NO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Feide kun for de som har adgang til det.</a:t>
            </a:r>
            <a:br>
              <a:rPr lang="nb-NO" sz="20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nb-NO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br>
              <a:rPr lang="nb-NO" sz="20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nb-NO" sz="2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0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1C1B11E-BE2A-4BFE-A1E1-E42DFE3D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69" y="1212671"/>
            <a:ext cx="9176062" cy="5645329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62EF5CF-71C4-44E2-A64B-B41EB4FB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969" y="365126"/>
            <a:ext cx="9845830" cy="977292"/>
          </a:xfrm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rgbClr val="FF0000"/>
                </a:solidFill>
              </a:rPr>
              <a:t>Om en forsøker å gå rett til søknadsskjemaet uten pålogging vil en få denne påminneren: </a:t>
            </a:r>
          </a:p>
        </p:txBody>
      </p:sp>
    </p:spTree>
    <p:extLst>
      <p:ext uri="{BB962C8B-B14F-4D97-AF65-F5344CB8AC3E}">
        <p14:creationId xmlns:p14="http://schemas.microsoft.com/office/powerpoint/2010/main" val="347358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90D8470-FD1C-4A60-924F-E544CF71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02" y="1533604"/>
            <a:ext cx="6262795" cy="5324396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D8E8E004-8FAD-4D2B-A938-B5BDEA3F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5658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000" b="1" dirty="0">
                <a:solidFill>
                  <a:srgbClr val="FF0000"/>
                </a:solidFill>
              </a:rPr>
              <a:t>Dette er skjemaet som dukker opp etter pålogging. Om en ikke har logget seg inn på forhånd får en ikke velge bibliotek, og dermed ikke sendt sin søknad. </a:t>
            </a:r>
            <a:br>
              <a:rPr lang="nb-NO" sz="2000" b="1" dirty="0">
                <a:solidFill>
                  <a:srgbClr val="FF0000"/>
                </a:solidFill>
              </a:rPr>
            </a:br>
            <a:r>
              <a:rPr lang="nb-NO" sz="2000" b="1" dirty="0">
                <a:hlinkClick r:id="rId3"/>
              </a:rPr>
              <a:t>https://www.nb.no/applications/access</a:t>
            </a:r>
            <a:br>
              <a:rPr lang="nb-NO" sz="1800" b="1" dirty="0"/>
            </a:br>
            <a:endParaRPr lang="nb-NO" sz="1800" b="1" dirty="0"/>
          </a:p>
        </p:txBody>
      </p:sp>
    </p:spTree>
    <p:extLst>
      <p:ext uri="{BB962C8B-B14F-4D97-AF65-F5344CB8AC3E}">
        <p14:creationId xmlns:p14="http://schemas.microsoft.com/office/powerpoint/2010/main" val="181169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800" b="1" dirty="0">
                <a:solidFill>
                  <a:srgbClr val="C00000"/>
                </a:solidFill>
                <a:latin typeface="+mn-lt"/>
              </a:rPr>
              <a:t>Dette er adressen dere må inn på: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7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nb.no/syn</a:t>
            </a:r>
            <a:endParaRPr lang="nb-NO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/>
              <a:t>Her finner dere oppskriften på hvordan brukerne kan få tilgang. </a:t>
            </a:r>
          </a:p>
          <a:p>
            <a:r>
              <a:rPr lang="nb-NO" dirty="0"/>
              <a:t>Videre hvor brukerne skal gå inn. (De kan også gå inn fra menyen på nb.no. Velg Hjelp og informasjon, så Tilgang til pliktavlevert materiale i bibliotek.)</a:t>
            </a:r>
          </a:p>
          <a:p>
            <a:r>
              <a:rPr lang="nb-NO" dirty="0"/>
              <a:t>OBS! De må gå inn fra et av disse stedene for at søknadsskjemaet med mulighet for å velge bibliotek skal dukke opp!</a:t>
            </a:r>
          </a:p>
          <a:p>
            <a:r>
              <a:rPr lang="nb-NO" dirty="0"/>
              <a:t>Og til slutt hvor dere går inn for godkjenning av søknadene. </a:t>
            </a:r>
          </a:p>
        </p:txBody>
      </p:sp>
    </p:spTree>
    <p:extLst>
      <p:ext uri="{BB962C8B-B14F-4D97-AF65-F5344CB8AC3E}">
        <p14:creationId xmlns:p14="http://schemas.microsoft.com/office/powerpoint/2010/main" val="414332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660</Words>
  <Application>Microsoft Office PowerPoint</Application>
  <PresentationFormat>Widescreen</PresentationFormat>
  <Paragraphs>48</Paragraphs>
  <Slides>16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Office-tema</vt:lpstr>
      <vt:lpstr>Nasjonalbibliotekets samling</vt:lpstr>
      <vt:lpstr>Følg denne oppskriften! Den ligger her: https://www.nb.no/syn/applications/faq.  Men for å få tilgang til denne må dere logge dere inn på https://www.nb.no/syn </vt:lpstr>
      <vt:lpstr>Utdyping trinn for trinn</vt:lpstr>
      <vt:lpstr>PowerPoint-presentasjon</vt:lpstr>
      <vt:lpstr>Veien inn til skjemaet</vt:lpstr>
      <vt:lpstr>Slik ser det første bildet ut.  Logg på. Bruk ID-porten/MinID. Eller Feide for studenter. Google og Facebook kan ikke brukes. Feide kun for de som har adgang til det.   </vt:lpstr>
      <vt:lpstr>Om en forsøker å gå rett til søknadsskjemaet uten pålogging vil en få denne påminneren: </vt:lpstr>
      <vt:lpstr>Dette er skjemaet som dukker opp etter pålogging. Om en ikke har logget seg inn på forhånd får en ikke velge bibliotek, og dermed ikke sendt sin søknad.  https://www.nb.no/applications/access </vt:lpstr>
      <vt:lpstr>Dette er adressen dere må inn på: </vt:lpstr>
      <vt:lpstr>Deretter må bibliotekaren godkjenne søknadene. Det gjøres også fra denne siden: nb.no/syn Velg Håndtere tilganger. </vt:lpstr>
      <vt:lpstr>Godkjenning</vt:lpstr>
      <vt:lpstr>Klikk for å endre status på søknaden. Knappen blir blå, og brukeren har tilgang i 8 timer.  Til alt. På egen pc. I det statusen er endret.  </vt:lpstr>
      <vt:lpstr>Tilbakemeldingen til  brukeren</vt:lpstr>
      <vt:lpstr>Etter å ha fått tilgang får brukeren opp dette bildet før han kan gå inn på noe. Brukeren må bekrefte at det skal brukes til forsknings- og dokumentasjonsformål før han får åpnet et dokument. Men får åpnet det fra egen pc.</vt:lpstr>
      <vt:lpstr>Om tilgangen  </vt:lpstr>
      <vt:lpstr>Her finner dere mer informasjon: nb.no/tilgang/</vt:lpstr>
    </vt:vector>
  </TitlesOfParts>
  <Company>Nasjonalbiblioteket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Inger Stenersen</dc:creator>
  <cp:lastModifiedBy>Inger Stenersen</cp:lastModifiedBy>
  <cp:revision>44</cp:revision>
  <dcterms:created xsi:type="dcterms:W3CDTF">2019-04-04T14:10:08Z</dcterms:created>
  <dcterms:modified xsi:type="dcterms:W3CDTF">2022-01-06T14:23:31Z</dcterms:modified>
</cp:coreProperties>
</file>