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72" r:id="rId9"/>
    <p:sldId id="270" r:id="rId10"/>
    <p:sldId id="271" r:id="rId11"/>
    <p:sldId id="265" r:id="rId12"/>
    <p:sldId id="267" r:id="rId13"/>
    <p:sldId id="26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6E554-7086-4EC3-A480-989B871FBCA8}" v="3" dt="2021-11-29T15:09:19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23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r Stenersen" userId="f9d90916-37d7-4a2c-af35-c4457f014f51" providerId="ADAL" clId="{1386E554-7086-4EC3-A480-989B871FBCA8}"/>
    <pc:docChg chg="custSel addSld delSld modSld">
      <pc:chgData name="Inger Stenersen" userId="f9d90916-37d7-4a2c-af35-c4457f014f51" providerId="ADAL" clId="{1386E554-7086-4EC3-A480-989B871FBCA8}" dt="2021-11-29T15:12:29.410" v="57" actId="47"/>
      <pc:docMkLst>
        <pc:docMk/>
      </pc:docMkLst>
      <pc:sldChg chg="modSp del mod">
        <pc:chgData name="Inger Stenersen" userId="f9d90916-37d7-4a2c-af35-c4457f014f51" providerId="ADAL" clId="{1386E554-7086-4EC3-A480-989B871FBCA8}" dt="2021-11-29T15:12:15.055" v="56" actId="47"/>
        <pc:sldMkLst>
          <pc:docMk/>
          <pc:sldMk cId="3655739547" sldId="263"/>
        </pc:sldMkLst>
        <pc:spChg chg="mod">
          <ac:chgData name="Inger Stenersen" userId="f9d90916-37d7-4a2c-af35-c4457f014f51" providerId="ADAL" clId="{1386E554-7086-4EC3-A480-989B871FBCA8}" dt="2021-11-29T15:08:28.848" v="1" actId="3626"/>
          <ac:spMkLst>
            <pc:docMk/>
            <pc:sldMk cId="3655739547" sldId="263"/>
            <ac:spMk id="3" creationId="{00000000-0000-0000-0000-000000000000}"/>
          </ac:spMkLst>
        </pc:spChg>
      </pc:sldChg>
      <pc:sldChg chg="del">
        <pc:chgData name="Inger Stenersen" userId="f9d90916-37d7-4a2c-af35-c4457f014f51" providerId="ADAL" clId="{1386E554-7086-4EC3-A480-989B871FBCA8}" dt="2021-11-29T15:07:18.619" v="0" actId="47"/>
        <pc:sldMkLst>
          <pc:docMk/>
          <pc:sldMk cId="770154510" sldId="266"/>
        </pc:sldMkLst>
      </pc:sldChg>
      <pc:sldChg chg="del">
        <pc:chgData name="Inger Stenersen" userId="f9d90916-37d7-4a2c-af35-c4457f014f51" providerId="ADAL" clId="{1386E554-7086-4EC3-A480-989B871FBCA8}" dt="2021-11-29T15:12:29.410" v="57" actId="47"/>
        <pc:sldMkLst>
          <pc:docMk/>
          <pc:sldMk cId="4126392203" sldId="269"/>
        </pc:sldMkLst>
      </pc:sldChg>
      <pc:sldChg chg="addSp delSp modSp new mod modAnim">
        <pc:chgData name="Inger Stenersen" userId="f9d90916-37d7-4a2c-af35-c4457f014f51" providerId="ADAL" clId="{1386E554-7086-4EC3-A480-989B871FBCA8}" dt="2021-11-29T15:12:06.666" v="55"/>
        <pc:sldMkLst>
          <pc:docMk/>
          <pc:sldMk cId="398221872" sldId="272"/>
        </pc:sldMkLst>
        <pc:spChg chg="mod">
          <ac:chgData name="Inger Stenersen" userId="f9d90916-37d7-4a2c-af35-c4457f014f51" providerId="ADAL" clId="{1386E554-7086-4EC3-A480-989B871FBCA8}" dt="2021-11-29T15:10:10.515" v="50" actId="20577"/>
          <ac:spMkLst>
            <pc:docMk/>
            <pc:sldMk cId="398221872" sldId="272"/>
            <ac:spMk id="2" creationId="{85D64BC3-DD57-484E-9BCA-E48967CF4463}"/>
          </ac:spMkLst>
        </pc:spChg>
        <pc:spChg chg="add del">
          <ac:chgData name="Inger Stenersen" userId="f9d90916-37d7-4a2c-af35-c4457f014f51" providerId="ADAL" clId="{1386E554-7086-4EC3-A480-989B871FBCA8}" dt="2021-11-29T15:09:19.736" v="4"/>
          <ac:spMkLst>
            <pc:docMk/>
            <pc:sldMk cId="398221872" sldId="272"/>
            <ac:spMk id="3" creationId="{AA77A848-AC0F-4F74-8A8C-0FCEFFDFEF5D}"/>
          </ac:spMkLst>
        </pc:spChg>
        <pc:spChg chg="add mod">
          <ac:chgData name="Inger Stenersen" userId="f9d90916-37d7-4a2c-af35-c4457f014f51" providerId="ADAL" clId="{1386E554-7086-4EC3-A480-989B871FBCA8}" dt="2021-11-29T15:12:06.666" v="55"/>
          <ac:spMkLst>
            <pc:docMk/>
            <pc:sldMk cId="398221872" sldId="272"/>
            <ac:spMk id="8" creationId="{A662804D-3DB1-46BA-96A7-010C46D37472}"/>
          </ac:spMkLst>
        </pc:spChg>
        <pc:picChg chg="add del mod">
          <ac:chgData name="Inger Stenersen" userId="f9d90916-37d7-4a2c-af35-c4457f014f51" providerId="ADAL" clId="{1386E554-7086-4EC3-A480-989B871FBCA8}" dt="2021-11-29T15:09:19.736" v="4"/>
          <ac:picMkLst>
            <pc:docMk/>
            <pc:sldMk cId="398221872" sldId="272"/>
            <ac:picMk id="4" creationId="{20963392-ECDE-49E7-9903-2CBAB8CAA73E}"/>
          </ac:picMkLst>
        </pc:picChg>
        <pc:picChg chg="add mod">
          <ac:chgData name="Inger Stenersen" userId="f9d90916-37d7-4a2c-af35-c4457f014f51" providerId="ADAL" clId="{1386E554-7086-4EC3-A480-989B871FBCA8}" dt="2021-11-29T15:10:48.593" v="52" actId="1076"/>
          <ac:picMkLst>
            <pc:docMk/>
            <pc:sldMk cId="398221872" sldId="272"/>
            <ac:picMk id="6" creationId="{224CE84F-2398-4845-A8DF-C45C6944573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C5BF-8696-44B3-BDA4-3ABDF600287A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FD46-F9B1-4869-8F15-0967E09525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07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14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07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59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4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64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36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26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0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9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9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8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1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96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8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F14B6D-EE83-41E4-B6EF-D91B9F27EFBC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2E695C7-0D44-4D7C-A7C7-04C9472C60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200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ajoh@fredrikstad.kommune.no" TargetMode="External"/><Relationship Id="rId2" Type="http://schemas.openxmlformats.org/officeDocument/2006/relationships/hyperlink" Target="mailto:metwin@fredrikstad.kommune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4910648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18" y="576614"/>
            <a:ext cx="3759200" cy="314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557211"/>
            <a:ext cx="3417454" cy="124700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1" y="4422363"/>
            <a:ext cx="3034471" cy="138185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95501" y="3726214"/>
            <a:ext cx="303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Tilbudet ligger hos: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934036" y="3726214"/>
            <a:ext cx="370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Bidrar med kompetanse og midler:</a:t>
            </a:r>
          </a:p>
        </p:txBody>
      </p:sp>
    </p:spTree>
    <p:extLst>
      <p:ext uri="{BB962C8B-B14F-4D97-AF65-F5344CB8AC3E}">
        <p14:creationId xmlns:p14="http://schemas.microsoft.com/office/powerpoint/2010/main" val="373250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1" y="0"/>
            <a:ext cx="4852887" cy="6858000"/>
          </a:xfrm>
          <a:prstGeom prst="rect">
            <a:avLst/>
          </a:prstGeom>
        </p:spPr>
      </p:pic>
      <p:pic>
        <p:nvPicPr>
          <p:cNvPr id="1026" name="Picture 2" descr="Kan være en illustrasj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275">
            <a:off x="5719171" y="1347797"/>
            <a:ext cx="5921762" cy="44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0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Veien videre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69785" y="2046796"/>
            <a:ext cx="7300052" cy="3636511"/>
          </a:xfrm>
        </p:spPr>
        <p:txBody>
          <a:bodyPr>
            <a:normAutofit/>
          </a:bodyPr>
          <a:lstStyle/>
          <a:p>
            <a:r>
              <a:rPr lang="nb-NO" sz="3400" b="1" dirty="0"/>
              <a:t>Behovene forandrer seg fra kull</a:t>
            </a:r>
            <a:br>
              <a:rPr lang="nb-NO" sz="3400" b="1" dirty="0"/>
            </a:br>
            <a:r>
              <a:rPr lang="nb-NO" sz="3400" b="1" dirty="0"/>
              <a:t> til kull</a:t>
            </a:r>
          </a:p>
          <a:p>
            <a:r>
              <a:rPr lang="nb-NO" sz="3600" b="1" dirty="0"/>
              <a:t>Rekruttering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Veien videre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Medvirkning – ungdomsstyre</a:t>
            </a:r>
          </a:p>
          <a:p>
            <a:r>
              <a:rPr lang="nb-NO" sz="3600" b="1" dirty="0"/>
              <a:t>Erasmus+ – gruppeutveksling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788">
            <a:off x="7996460" y="1231673"/>
            <a:ext cx="3740728" cy="5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36800" y="2351596"/>
            <a:ext cx="6991927" cy="3636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sz="2400" b="1" dirty="0"/>
              <a:t> </a:t>
            </a:r>
          </a:p>
          <a:p>
            <a:pPr marL="0" indent="0">
              <a:buNone/>
            </a:pPr>
            <a:r>
              <a:rPr lang="nb-NO" sz="3400" dirty="0"/>
              <a:t>Mette Christine Winther, avdelingsleder: </a:t>
            </a:r>
          </a:p>
          <a:p>
            <a:pPr marL="0" indent="0">
              <a:buNone/>
            </a:pPr>
            <a:r>
              <a:rPr lang="nb-NO" sz="3400" dirty="0">
                <a:hlinkClick r:id="rId2"/>
              </a:rPr>
              <a:t>metwin@fredrikstad.kommune.no</a:t>
            </a:r>
            <a:endParaRPr lang="nb-NO" sz="3400" dirty="0"/>
          </a:p>
          <a:p>
            <a:pPr marL="0" indent="0">
              <a:buNone/>
            </a:pPr>
            <a:endParaRPr lang="nb-NO" sz="3400" dirty="0"/>
          </a:p>
          <a:p>
            <a:pPr marL="0" indent="0">
              <a:buNone/>
            </a:pPr>
            <a:r>
              <a:rPr lang="nb-NO" sz="3400" dirty="0"/>
              <a:t>Andrea Wold Johansen, bibliotekar: </a:t>
            </a:r>
            <a:br>
              <a:rPr lang="nb-NO" sz="3400" dirty="0"/>
            </a:br>
            <a:r>
              <a:rPr lang="nb-NO" sz="3400" dirty="0">
                <a:hlinkClick r:id="rId3"/>
              </a:rPr>
              <a:t>anajoh@fredrikstad.kommune.no</a:t>
            </a:r>
            <a:endParaRPr lang="nb-NO" sz="3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4241126" y="667386"/>
            <a:ext cx="3905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b="1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91811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Det opprinnelige prosjektdirektivet sa:</a:t>
            </a:r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800" b="1" dirty="0"/>
              <a:t>Politisk vedtak på sentrumsnær klubb i Fredrikstad sentrum </a:t>
            </a:r>
          </a:p>
          <a:p>
            <a:r>
              <a:rPr lang="nb-NO" sz="2800" b="1" dirty="0"/>
              <a:t>Finne lokaler der det er mulig å nyttiggjøre seg av synergier med etablerte miljøer, og som har kulturhusinfrastruktur som muliggjør større samlinger</a:t>
            </a:r>
          </a:p>
          <a:p>
            <a:r>
              <a:rPr lang="nb-NO" sz="2800" b="1" dirty="0"/>
              <a:t>Samordne tjenestetilbud på tvers av virksomhetsområdene bibliotek og fritidsklubb</a:t>
            </a:r>
          </a:p>
        </p:txBody>
      </p:sp>
    </p:spTree>
    <p:extLst>
      <p:ext uri="{BB962C8B-B14F-4D97-AF65-F5344CB8AC3E}">
        <p14:creationId xmlns:p14="http://schemas.microsoft.com/office/powerpoint/2010/main" val="42042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576" y="613443"/>
            <a:ext cx="10571998" cy="970450"/>
          </a:xfrm>
        </p:spPr>
        <p:txBody>
          <a:bodyPr>
            <a:noAutofit/>
          </a:bodyPr>
          <a:lstStyle/>
          <a:p>
            <a:pPr algn="ctr"/>
            <a:r>
              <a:rPr lang="nb-NO" dirty="0"/>
              <a:t>Grunnkonseptet for et samarbeid mellom ungdomsklubb og bibliotek: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0000" y="3053559"/>
            <a:ext cx="10554574" cy="3636511"/>
          </a:xfrm>
        </p:spPr>
        <p:txBody>
          <a:bodyPr>
            <a:noAutofit/>
          </a:bodyPr>
          <a:lstStyle/>
          <a:p>
            <a:r>
              <a:rPr lang="nb-NO" sz="2400" b="1" dirty="0"/>
              <a:t>Biblioteket kan nå frem til ungdomsmålgruppen i større grad enn i dag, med et enda bedre tilpasset innholdskonsept</a:t>
            </a:r>
          </a:p>
          <a:p>
            <a:r>
              <a:rPr lang="nb-NO" sz="2400" b="1" dirty="0"/>
              <a:t>Virksomhet Fritid kan tilby høyere kvalitet, med spennende innhold i et annerledes fritidstilbud</a:t>
            </a:r>
          </a:p>
          <a:p>
            <a:r>
              <a:rPr lang="nb-NO" sz="2400" b="1" dirty="0"/>
              <a:t>Tilbudet kan tiltrekke seg ungdom som vanligvis ikke bruker fritidsklubber</a:t>
            </a:r>
          </a:p>
          <a:p>
            <a:r>
              <a:rPr lang="nb-NO" sz="2400" b="1" dirty="0"/>
              <a:t>Stiftelsen Litteraturhuset kan nå frem til en aldersgruppe i befolkningen som i liten grad benytter seg av Litteraturhuset i dag</a:t>
            </a:r>
          </a:p>
          <a:p>
            <a:endParaRPr lang="nb-NO" sz="2000" b="1" dirty="0"/>
          </a:p>
          <a:p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971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400" dirty="0"/>
              <a:t>Innholdet skulle være: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0000" y="2693341"/>
            <a:ext cx="10554574" cy="3636511"/>
          </a:xfrm>
        </p:spPr>
        <p:txBody>
          <a:bodyPr>
            <a:noAutofit/>
          </a:bodyPr>
          <a:lstStyle/>
          <a:p>
            <a:r>
              <a:rPr lang="nb-NO" sz="2400" b="1" dirty="0"/>
              <a:t>Et ressurssenter for ungdom, et sted man naturlig oppsøker om man ønsker informasjon eller sosial hygge med trygge voksenpersoner til stede</a:t>
            </a:r>
            <a:endParaRPr lang="nb-NO" sz="2400" dirty="0"/>
          </a:p>
          <a:p>
            <a:r>
              <a:rPr lang="nb-NO" sz="2400" b="1" dirty="0"/>
              <a:t>1. etasje: Prosjektarbeid, lekselesing, skrive jobbsøknader, etc. </a:t>
            </a:r>
          </a:p>
          <a:p>
            <a:r>
              <a:rPr lang="nb-NO" sz="2400" b="1" dirty="0"/>
              <a:t>2. etasje: Sosial møteplass</a:t>
            </a:r>
          </a:p>
          <a:p>
            <a:pPr lvl="1"/>
            <a:r>
              <a:rPr lang="nb-NO" sz="2200" b="1" dirty="0"/>
              <a:t>Innredning for avslapning og hygge</a:t>
            </a:r>
          </a:p>
          <a:p>
            <a:pPr lvl="1"/>
            <a:r>
              <a:rPr lang="nb-NO" sz="2200" b="1" dirty="0"/>
              <a:t>Enkel kaféservering med lave priser</a:t>
            </a:r>
          </a:p>
          <a:p>
            <a:pPr lvl="1"/>
            <a:r>
              <a:rPr lang="nb-NO" sz="2200" b="1" dirty="0"/>
              <a:t>Utlån av ungdomsbøker og magasiner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21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9688" y="909006"/>
            <a:ext cx="10571998" cy="970450"/>
          </a:xfrm>
        </p:spPr>
        <p:txBody>
          <a:bodyPr>
            <a:noAutofit/>
          </a:bodyPr>
          <a:lstStyle/>
          <a:p>
            <a:pPr algn="ctr"/>
            <a:r>
              <a:rPr lang="nb-NO" dirty="0"/>
              <a:t>Utfordringer vi støtte på: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Samarbeid mellom virksomheter/rolleavklaringer</a:t>
            </a:r>
          </a:p>
          <a:p>
            <a:r>
              <a:rPr lang="nb-NO" sz="2800" b="1" dirty="0"/>
              <a:t>Manglende ungdomsmedvirkning – én workshop rett før tilbudet åpnet</a:t>
            </a:r>
          </a:p>
          <a:p>
            <a:r>
              <a:rPr lang="nb-NO" sz="2800" b="1" dirty="0"/>
              <a:t>Pandemi</a:t>
            </a:r>
          </a:p>
          <a:p>
            <a:r>
              <a:rPr lang="nb-NO" sz="2800" b="1" dirty="0"/>
              <a:t>Visjon vs. virkelighet – Hvilke ungdommer bruker tilbudet?</a:t>
            </a:r>
          </a:p>
          <a:p>
            <a:r>
              <a:rPr lang="nb-NO" sz="2800" b="1" dirty="0"/>
              <a:t>Utlånsstatistikk – bibliotekfaglig innhold</a:t>
            </a:r>
          </a:p>
        </p:txBody>
      </p:sp>
    </p:spTree>
    <p:extLst>
      <p:ext uri="{BB962C8B-B14F-4D97-AF65-F5344CB8AC3E}">
        <p14:creationId xmlns:p14="http://schemas.microsoft.com/office/powerpoint/2010/main" val="30673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Ble det som direktivet hadde tenkt?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41568"/>
          </a:xfrm>
        </p:spPr>
        <p:txBody>
          <a:bodyPr>
            <a:normAutofit fontScale="92500" lnSpcReduction="10000"/>
          </a:bodyPr>
          <a:lstStyle/>
          <a:p>
            <a:endParaRPr lang="nb-NO" sz="2400" b="1" dirty="0"/>
          </a:p>
          <a:p>
            <a:r>
              <a:rPr lang="nb-NO" sz="2400" b="1" dirty="0"/>
              <a:t>Tilbudet er fremdeles under utvikling </a:t>
            </a:r>
          </a:p>
          <a:p>
            <a:r>
              <a:rPr lang="nb-NO" sz="2400" b="1" dirty="0"/>
              <a:t>Startet med aldersgrense 10. klasse til 3. klasse VGS</a:t>
            </a:r>
          </a:p>
          <a:p>
            <a:r>
              <a:rPr lang="nb-NO" sz="2400" b="1" dirty="0"/>
              <a:t>To år å bygge opp et tilbud </a:t>
            </a:r>
          </a:p>
          <a:p>
            <a:pPr lvl="1"/>
            <a:r>
              <a:rPr lang="nb-NO" sz="2200" b="1" dirty="0"/>
              <a:t>Mistet mye tid på grunn av covid-19</a:t>
            </a:r>
          </a:p>
          <a:p>
            <a:r>
              <a:rPr lang="nb-NO" sz="2400" b="1" dirty="0"/>
              <a:t>Er målet/visjonen nådd?</a:t>
            </a:r>
          </a:p>
          <a:p>
            <a:r>
              <a:rPr lang="nb-NO" sz="2400" b="1" dirty="0"/>
              <a:t>Hvilke ungdommer bruker tilbudet?</a:t>
            </a:r>
          </a:p>
          <a:p>
            <a:r>
              <a:rPr lang="nb-NO" sz="2400" b="1" dirty="0"/>
              <a:t>Arbeider både forebyggende og kulturfaglig</a:t>
            </a:r>
          </a:p>
          <a:p>
            <a:r>
              <a:rPr lang="nb-NO" sz="2400" b="1" dirty="0"/>
              <a:t>Mye ikke-formell læring – oppdragelse</a:t>
            </a:r>
          </a:p>
          <a:p>
            <a:endParaRPr lang="nb-NO" sz="24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b="23636"/>
          <a:stretch/>
        </p:blipFill>
        <p:spPr>
          <a:xfrm>
            <a:off x="9105418" y="1921164"/>
            <a:ext cx="3086582" cy="49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med stiftelsen Litteraturhuset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424" y="1417638"/>
            <a:ext cx="10554574" cy="3636511"/>
          </a:xfrm>
        </p:spPr>
        <p:txBody>
          <a:bodyPr>
            <a:normAutofit/>
          </a:bodyPr>
          <a:lstStyle/>
          <a:p>
            <a:r>
              <a:rPr lang="nb-NO" sz="2800" b="1" dirty="0"/>
              <a:t>Stempel – 3-årig prosjekt om tilhørighet og </a:t>
            </a:r>
            <a:r>
              <a:rPr lang="nb-NO" sz="2800" b="1" dirty="0" err="1"/>
              <a:t>utenforskap</a:t>
            </a:r>
            <a:r>
              <a:rPr lang="nb-NO" sz="2800" b="1" dirty="0"/>
              <a:t> for å forebygge mobbing og stigmaer</a:t>
            </a:r>
          </a:p>
          <a:p>
            <a:pPr lvl="1"/>
            <a:r>
              <a:rPr lang="nb-NO" sz="2600" b="1" dirty="0"/>
              <a:t>Ungdomsmedvirkning </a:t>
            </a:r>
          </a:p>
          <a:p>
            <a:r>
              <a:rPr lang="nb-NO" sz="2800" b="1" dirty="0"/>
              <a:t>Tilskudd til Skeivt kulturår 2022</a:t>
            </a:r>
          </a:p>
        </p:txBody>
      </p:sp>
      <p:pic>
        <p:nvPicPr>
          <p:cNvPr id="1028" name="Picture 4" descr="https://litthusfred.no/wp-content/uploads/2021/08/serhat-1-932x8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0" y="4290291"/>
            <a:ext cx="2900218" cy="24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itthusfred.no/wp-content/uploads/2021/09/LOTUS_bilde_jpg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28" y="4285930"/>
            <a:ext cx="3740727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itthusfred.no/wp-content/uploads/2021/08/jonis_josef-1200x8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95" y="4290291"/>
            <a:ext cx="3740726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D64BC3-DD57-484E-9BCA-E48967CF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har tilbudet blitt?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77A848-AC0F-4F74-8A8C-0FCEFFDF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4CE84F-2398-4845-A8DF-C45C6944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4" y="1850571"/>
            <a:ext cx="7916210" cy="446714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662804D-3DB1-46BA-96A7-010C46D37472}"/>
              </a:ext>
            </a:extLst>
          </p:cNvPr>
          <p:cNvSpPr txBox="1"/>
          <p:nvPr/>
        </p:nvSpPr>
        <p:spPr>
          <a:xfrm>
            <a:off x="8471807" y="6320095"/>
            <a:ext cx="610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https://vimeo.com/649106489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22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har tilbudet blitt?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8712" y="2222287"/>
            <a:ext cx="6792052" cy="3636511"/>
          </a:xfrm>
        </p:spPr>
        <p:txBody>
          <a:bodyPr>
            <a:normAutofit lnSpcReduction="10000"/>
          </a:bodyPr>
          <a:lstStyle/>
          <a:p>
            <a:r>
              <a:rPr lang="nb-NO" sz="3200" b="1" dirty="0"/>
              <a:t>Et trygt sted å være </a:t>
            </a:r>
          </a:p>
          <a:p>
            <a:r>
              <a:rPr lang="nb-NO" sz="3200" b="1" dirty="0"/>
              <a:t>Kunstaktiviteter, spilling, lekser,</a:t>
            </a:r>
            <a:br>
              <a:rPr lang="nb-NO" sz="3200" b="1" dirty="0"/>
            </a:br>
            <a:r>
              <a:rPr lang="nb-NO" sz="3200" b="1" dirty="0"/>
              <a:t>turer</a:t>
            </a:r>
          </a:p>
          <a:p>
            <a:r>
              <a:rPr lang="nb-NO" sz="3200" b="1" dirty="0"/>
              <a:t>Informasjonsformidling</a:t>
            </a:r>
          </a:p>
          <a:p>
            <a:pPr lvl="1"/>
            <a:r>
              <a:rPr lang="nb-NO" sz="3000" b="1" dirty="0"/>
              <a:t>NAV, Ung i jobb, etc.</a:t>
            </a:r>
          </a:p>
          <a:p>
            <a:pPr lvl="1"/>
            <a:r>
              <a:rPr lang="nb-NO" sz="3000" b="1" dirty="0"/>
              <a:t>«De hjelper deg på </a:t>
            </a:r>
            <a:r>
              <a:rPr lang="nb-NO" sz="3000" b="1" dirty="0" err="1"/>
              <a:t>LittFri</a:t>
            </a:r>
            <a:r>
              <a:rPr lang="nb-NO" sz="3000" b="1" dirty="0"/>
              <a:t>!»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/>
        </p:blipFill>
        <p:spPr>
          <a:xfrm rot="5400000">
            <a:off x="6588413" y="1254413"/>
            <a:ext cx="6858000" cy="43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 gjengis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an gjeng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 gjeng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TM03457503[[fn=Kan gjengis]]</Template>
  <TotalTime>1585</TotalTime>
  <Words>401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Kan gjengis</vt:lpstr>
      <vt:lpstr>PowerPoint-presentasjon</vt:lpstr>
      <vt:lpstr>Det opprinnelige prosjektdirektivet sa:</vt:lpstr>
      <vt:lpstr>Grunnkonseptet for et samarbeid mellom ungdomsklubb og bibliotek:</vt:lpstr>
      <vt:lpstr>Innholdet skulle være:</vt:lpstr>
      <vt:lpstr>Utfordringer vi støtte på: </vt:lpstr>
      <vt:lpstr>Ble det som direktivet hadde tenkt?</vt:lpstr>
      <vt:lpstr>Samarbeid med stiftelsen Litteraturhuset</vt:lpstr>
      <vt:lpstr>Hvordan har tilbudet blitt?</vt:lpstr>
      <vt:lpstr>Hvordan har tilbudet blitt?</vt:lpstr>
      <vt:lpstr>PowerPoint-presentasjon</vt:lpstr>
      <vt:lpstr>Veien videre</vt:lpstr>
      <vt:lpstr>Veien videre</vt:lpstr>
      <vt:lpstr>PowerPoint-presentasjon</vt:lpstr>
    </vt:vector>
  </TitlesOfParts>
  <Company>Fredrikstad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Winther Mette Christine</dc:creator>
  <cp:lastModifiedBy>Inger Stenersen</cp:lastModifiedBy>
  <cp:revision>39</cp:revision>
  <cp:lastPrinted>2021-11-23T18:37:28Z</cp:lastPrinted>
  <dcterms:created xsi:type="dcterms:W3CDTF">2021-11-19T12:26:24Z</dcterms:created>
  <dcterms:modified xsi:type="dcterms:W3CDTF">2021-11-29T15:12:30Z</dcterms:modified>
</cp:coreProperties>
</file>