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8" r:id="rId7"/>
    <p:sldId id="267" r:id="rId8"/>
    <p:sldId id="257" r:id="rId9"/>
    <p:sldId id="288" r:id="rId10"/>
    <p:sldId id="289" r:id="rId11"/>
    <p:sldId id="274" r:id="rId12"/>
    <p:sldId id="270" r:id="rId13"/>
    <p:sldId id="259" r:id="rId14"/>
    <p:sldId id="278" r:id="rId15"/>
    <p:sldId id="271" r:id="rId16"/>
    <p:sldId id="272" r:id="rId17"/>
    <p:sldId id="261" r:id="rId18"/>
    <p:sldId id="265" r:id="rId19"/>
    <p:sldId id="273" r:id="rId20"/>
    <p:sldId id="277" r:id="rId21"/>
    <p:sldId id="283" r:id="rId22"/>
    <p:sldId id="282" r:id="rId23"/>
    <p:sldId id="281" r:id="rId24"/>
    <p:sldId id="279" r:id="rId25"/>
    <p:sldId id="280" r:id="rId26"/>
    <p:sldId id="287" r:id="rId27"/>
    <p:sldId id="276" r:id="rId28"/>
    <p:sldId id="285" r:id="rId29"/>
    <p:sldId id="290" r:id="rId30"/>
    <p:sldId id="286" r:id="rId31"/>
    <p:sldId id="291" r:id="rId32"/>
    <p:sldId id="292" r:id="rId33"/>
    <p:sldId id="293" r:id="rId34"/>
    <p:sldId id="266" r:id="rId35"/>
    <p:sldId id="269" r:id="rId36"/>
    <p:sldId id="294" r:id="rId37"/>
    <p:sldId id="295" r:id="rId38"/>
    <p:sldId id="296" r:id="rId39"/>
    <p:sldId id="297" r:id="rId40"/>
    <p:sldId id="298" r:id="rId41"/>
  </p:sldIdLst>
  <p:sldSz cx="12192000" cy="6858000"/>
  <p:notesSz cx="6858000" cy="9144000"/>
  <p:defaultTextStyle>
    <a:defPPr>
      <a:defRPr lang="no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F4D9E-23E2-F248-A031-1FB44E17E847}" v="9" dt="2021-11-22T09:27:58.504"/>
    <p1510:client id="{45CDC6E1-2E2C-B7C2-708B-27CA79CE8CC7}" v="22" dt="2020-11-20T09:08:46.148"/>
    <p1510:client id="{479493BA-253D-FFCE-43FF-3FEDBC4DA835}" v="36" dt="2021-11-22T14:37:56.510"/>
    <p1510:client id="{641987EA-8C37-12DD-DEED-C7449B01FF72}" v="93" dt="2021-11-11T15:06:20.087"/>
    <p1510:client id="{64C4A575-67D5-31A6-324D-91DB5D00F64E}" v="8" dt="2021-07-13T08:35:45.853"/>
    <p1510:client id="{9C95BABF-5E2E-AB11-A643-5374BD9D452C}" v="40" dt="2021-07-13T08:53:30.503"/>
    <p1510:client id="{C35F9B84-462B-4D48-A011-C65AE6D8EE7C}" v="25" dt="2020-11-18T10:10:39.501"/>
    <p1510:client id="{C99E5ACC-9BFA-2F94-4735-8786C9C98B0B}" v="76" dt="2021-11-16T11:04:31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2659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21BB03-1B53-4964-827B-F4CF86632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F485518-BB5B-442C-97D6-8D7BF9660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o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45632A-9468-47E6-BB0E-C86449AA1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412384-D604-4D19-A6B4-15BCEB989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9B202A-BEFE-41DA-AB56-147248DC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21960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E9BC1C-D420-485D-B29F-3121C8FC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5E46415-CAC1-40CD-A1CB-F93C3111F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242B86-A5AE-44FA-B726-27ACCF68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D81F3C-ED9E-433B-9460-A2AB8847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6E13E7-23C3-4475-9A3C-6398BA9F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82849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C5A4016-6BEB-4DAD-AD48-1EAE44B0C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FA76091-ABD8-4E14-9AA5-701D12CB0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0D5B73-A3FA-41D9-88A9-3F7F0508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9FCDD5-0F9F-4BF8-A139-9DCFBB33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0B9746-069F-4D50-9F58-E14ED7C6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25776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704AE3-BB31-4019-B260-CE65BA23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E34B58-4E95-4155-9E92-7453E4527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C00C12-721E-4CC1-A612-4BA693494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6378CB-FA0A-4821-81AF-F2ACC0EF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F02914-7883-4C97-911F-EC51DF2B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53346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A07A87-7B9C-41F9-9B16-BC5E0154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32F381-AA78-4CDF-AD76-9F6895272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B912AE-9195-4E47-A741-5B4DB8BA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B698A5-FC5F-4065-A693-DC003549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135AFD-AC2C-4BE5-81EF-DB8ADA75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36339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D0D468-0491-4D08-A7E6-9D65FF9D0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66F467-610A-4A77-9C61-D784FE48F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DD2B61C-B3AD-4BCC-BEAE-370ED910A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83BD0FD-27AC-486A-BE51-35CE11EC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ABDBFE3-C648-4EF5-93A4-2DC76F4DA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21FBFD-2F8E-4A95-8C43-13DC7DBE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00856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7B4AD0-B1B9-4597-90B3-46AA42BD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5CF0034-5270-4956-A318-7812057F4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2C7EE43-A40A-492C-8F9A-A544F46AD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AECC54A-8B91-441E-995D-F627B279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9A42393-4A52-401D-913E-51AB6C824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015576B-EDA4-4515-875D-22EFAF81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037DB9A-894D-43D2-B9AE-ADF28E1ED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ACE7FB1-783C-400E-AD4B-16B582C0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377756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EE28D0-92EB-4ECF-A1FC-2542AD6B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6DAD9F7-A697-4C99-B517-EEF4C7DF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7877BE2-1C0E-489E-BEAB-E0D70D19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45C39C6-AE3C-4F82-8F72-CC6BFD01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229455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41B879D-6B67-4759-8186-28BEE10E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8D19F0-EFEB-4749-905A-CE57D24C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D8B6FA2-26A7-4CFA-BD37-3EB91550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92666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D5E40C-0EE8-467A-A4D7-DA6CE5C6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04942F-D31C-4535-8C04-B469872B6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E664D9F-AF29-49EB-95DC-0A79880D6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2BA589-9652-4374-81BC-918513CF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B9C3F4-E7DE-4D1B-BB5A-E0365DD8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8FDBFA3-9952-40FF-B715-24883414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419949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1C33DA-F10D-4EE4-AF78-A82BE943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C3E964B-AAB1-4A30-A5D3-EBC8C6498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o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C4A3816-AA5E-4F89-BB44-7CE3C0370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9FE5FE1-C733-40A0-87F2-33FA8D97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58AAD24-D41D-49E8-8331-03A557C85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o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D96E4B8-9F36-488D-9BE3-AFA79E5E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20593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CD08EA6-BF55-4515-BE3F-B2C0A8A7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o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3FE59A-E0F5-43B4-BE4E-2154C8C4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o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DA46F1-354A-4D04-B90A-6CBCBEE75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636AF-06E2-41AF-B203-28302A8B0261}" type="datetimeFigureOut">
              <a:rPr lang="no-NO" smtClean="0"/>
              <a:t>11/23/2021</a:t>
            </a:fld>
            <a:endParaRPr lang="no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B3A4AB-0100-498C-900A-07F9E2A1C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o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862599-475C-41D6-B8C9-D9BBD0A80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62F9-C2B7-4014-B429-4E23A31B130A}" type="slidenum">
              <a:rPr lang="no-NO" smtClean="0"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6427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o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B2CDC2-B627-41A8-9B66-B2338429B8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KUNSTEN OG LITTERATURENS HUS</a:t>
            </a:r>
            <a:endParaRPr lang="no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01A976-205D-4294-BCE8-5D69B3F179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Kristiansand Kunsthall og Kristiansand folkebibliotek</a:t>
            </a:r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3369867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5" descr="Et bilde som inneholder tekst, hylle, innendørs&#10;&#10;Automatisk generert beskrivelse">
            <a:extLst>
              <a:ext uri="{FF2B5EF4-FFF2-40B4-BE49-F238E27FC236}">
                <a16:creationId xmlns:a16="http://schemas.microsoft.com/office/drawing/2014/main" id="{827F268D-C48C-4243-9B1F-3FBECD82C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79" b="90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84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gulv, innendørs, rom, møbler&#10;&#10;Automatisk generert beskrivelse">
            <a:extLst>
              <a:ext uri="{FF2B5EF4-FFF2-40B4-BE49-F238E27FC236}">
                <a16:creationId xmlns:a16="http://schemas.microsoft.com/office/drawing/2014/main" id="{F1BD755D-5C0E-45D9-A951-732231CC0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8" b="127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7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4" descr="Et bilde som inneholder tekst, innendørs, gulv, hylle&#10;&#10;Automatisk generert beskrivelse">
            <a:extLst>
              <a:ext uri="{FF2B5EF4-FFF2-40B4-BE49-F238E27FC236}">
                <a16:creationId xmlns:a16="http://schemas.microsoft.com/office/drawing/2014/main" id="{207B1EA7-37D3-4002-82B0-2777D09F5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8" b="131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4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innendørs, gulv, tak, kjøkken&#10;&#10;Automatisk generert beskrivelse">
            <a:extLst>
              <a:ext uri="{FF2B5EF4-FFF2-40B4-BE49-F238E27FC236}">
                <a16:creationId xmlns:a16="http://schemas.microsoft.com/office/drawing/2014/main" id="{BD0B87E0-0CA1-4C70-B1CB-45843E8CE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1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4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03BEA4E2-A995-44B2-93D0-EF7BB6D8E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29624" b="1"/>
          <a:stretch/>
        </p:blipFill>
        <p:spPr>
          <a:xfrm rot="5400000">
            <a:off x="570112" y="-570113"/>
            <a:ext cx="6858000" cy="79982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372593C-1D63-4749-83A6-FBE746CE9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r="33564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4BD86C47-C788-47EA-A81E-6142C798248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88038" y="4624388"/>
            <a:ext cx="6303962" cy="16684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5694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innendørs, rom, stående&#10;&#10;Automatisk generert beskrivelse">
            <a:extLst>
              <a:ext uri="{FF2B5EF4-FFF2-40B4-BE49-F238E27FC236}">
                <a16:creationId xmlns:a16="http://schemas.microsoft.com/office/drawing/2014/main" id="{E4EF317A-E313-4A46-9B4C-9D5A6EDE76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2" b="151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B3BCFD7-B563-4E98-A309-4F6E4592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075" y="5316538"/>
            <a:ext cx="11210925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innendørs, vindu, tak, disk&#10;&#10;Automatisk generert beskrivelse">
            <a:extLst>
              <a:ext uri="{FF2B5EF4-FFF2-40B4-BE49-F238E27FC236}">
                <a16:creationId xmlns:a16="http://schemas.microsoft.com/office/drawing/2014/main" id="{EFD84689-B7FA-411A-9741-CE96018AF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9" b="215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44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ak, innendørs, område, utstyr&#10;&#10;Automatisk generert beskrivelse">
            <a:extLst>
              <a:ext uri="{FF2B5EF4-FFF2-40B4-BE49-F238E27FC236}">
                <a16:creationId xmlns:a16="http://schemas.microsoft.com/office/drawing/2014/main" id="{CA291CF7-145F-4749-98BF-9A431F17F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26" b="19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5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3" descr="Et bilde som inneholder innendørs, tak, bygning&#10;&#10;Automatisk generert beskrivelse">
            <a:extLst>
              <a:ext uri="{FF2B5EF4-FFF2-40B4-BE49-F238E27FC236}">
                <a16:creationId xmlns:a16="http://schemas.microsoft.com/office/drawing/2014/main" id="{97CE6848-3BB4-4AE9-9864-EC86A08DC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29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innendørs, gulv, tak, område&#10;&#10;Automatisk generert beskrivelse">
            <a:extLst>
              <a:ext uri="{FF2B5EF4-FFF2-40B4-BE49-F238E27FC236}">
                <a16:creationId xmlns:a16="http://schemas.microsoft.com/office/drawing/2014/main" id="{A3A068AC-E95C-407A-A9FC-E92BD5126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6" b="8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utendørs, bygning, gate, sitter&#10;&#10;Automatisk generert beskrivelse">
            <a:extLst>
              <a:ext uri="{FF2B5EF4-FFF2-40B4-BE49-F238E27FC236}">
                <a16:creationId xmlns:a16="http://schemas.microsoft.com/office/drawing/2014/main" id="{93326E9A-29D5-42DA-95C3-9DE451C9A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" b="11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0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ekst, person, innendørs, tak&#10;&#10;Automatisk generert beskrivelse">
            <a:extLst>
              <a:ext uri="{FF2B5EF4-FFF2-40B4-BE49-F238E27FC236}">
                <a16:creationId xmlns:a16="http://schemas.microsoft.com/office/drawing/2014/main" id="{06690CCC-46B5-45FA-9DE1-DA7D32E0B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3" b="196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innendørs, bord, gulv, vegg&#10;&#10;Automatisk generert beskrivelse">
            <a:extLst>
              <a:ext uri="{FF2B5EF4-FFF2-40B4-BE49-F238E27FC236}">
                <a16:creationId xmlns:a16="http://schemas.microsoft.com/office/drawing/2014/main" id="{C068C9A9-6C0F-4CB2-AFF8-9235C8E29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ekst, person, spisestuebord&#10;&#10;Automatisk generert beskrivelse">
            <a:extLst>
              <a:ext uri="{FF2B5EF4-FFF2-40B4-BE49-F238E27FC236}">
                <a16:creationId xmlns:a16="http://schemas.microsoft.com/office/drawing/2014/main" id="{E1B6A724-E86E-40F8-B632-2695BA813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37" b="39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7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ekst, person, kvinne, innendørs&#10;&#10;Automatisk generert beskrivelse">
            <a:extLst>
              <a:ext uri="{FF2B5EF4-FFF2-40B4-BE49-F238E27FC236}">
                <a16:creationId xmlns:a16="http://schemas.microsoft.com/office/drawing/2014/main" id="{CCD667CF-DAE7-40A8-90EA-DA2DDD593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39" b="161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31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innendørs, gulv, bygning, tak&#10;&#10;Automatisk generert beskrivelse">
            <a:extLst>
              <a:ext uri="{FF2B5EF4-FFF2-40B4-BE49-F238E27FC236}">
                <a16:creationId xmlns:a16="http://schemas.microsoft.com/office/drawing/2014/main" id="{7DE849CE-ED0F-4960-AD43-41F7A9821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23" b="73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65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B3EF33E3-3715-456A-A01A-C23162093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19" y="643466"/>
            <a:ext cx="56847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8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ekst, innendørs, sengetøy, seng&#10;&#10;Automatisk generert beskrivelse">
            <a:extLst>
              <a:ext uri="{FF2B5EF4-FFF2-40B4-BE49-F238E27FC236}">
                <a16:creationId xmlns:a16="http://schemas.microsoft.com/office/drawing/2014/main" id="{67C8480E-C154-4482-A762-BEA9F632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42" b="9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0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ekst, hylle, bok, bibliotek&#10;&#10;Automatisk generert beskrivelse">
            <a:extLst>
              <a:ext uri="{FF2B5EF4-FFF2-40B4-BE49-F238E27FC236}">
                <a16:creationId xmlns:a16="http://schemas.microsoft.com/office/drawing/2014/main" id="{F368A29A-42D4-4A67-922C-2200EE3DB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1" b="52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93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ekst, vegg, innendørs&#10;&#10;Automatisk generert beskrivelse">
            <a:extLst>
              <a:ext uri="{FF2B5EF4-FFF2-40B4-BE49-F238E27FC236}">
                <a16:creationId xmlns:a16="http://schemas.microsoft.com/office/drawing/2014/main" id="{6D93491E-559D-47CB-9A59-6932C6868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ekst, bord, gulv, innendørs&#10;&#10;Automatisk generert beskrivelse">
            <a:extLst>
              <a:ext uri="{FF2B5EF4-FFF2-40B4-BE49-F238E27FC236}">
                <a16:creationId xmlns:a16="http://schemas.microsoft.com/office/drawing/2014/main" id="{A763949A-D49E-40C8-9A63-904704242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98" b="34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95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4" descr="Et bilde som inneholder tekst, gulv, innendørs&#10;&#10;Automatisk generert beskrivelse">
            <a:extLst>
              <a:ext uri="{FF2B5EF4-FFF2-40B4-BE49-F238E27FC236}">
                <a16:creationId xmlns:a16="http://schemas.microsoft.com/office/drawing/2014/main" id="{96CCDF8E-C801-4B35-B110-66BD4F46A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65" b="280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35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bord, innendørs, gulv, stol&#10;&#10;Automatisk generert beskrivelse">
            <a:extLst>
              <a:ext uri="{FF2B5EF4-FFF2-40B4-BE49-F238E27FC236}">
                <a16:creationId xmlns:a16="http://schemas.microsoft.com/office/drawing/2014/main" id="{DDD52887-48F7-4E0B-948D-FFB01D9A0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7" b="72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17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D63208-44B2-4E53-BEB3-AEB5522142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8163"/>
            <a:ext cx="4783138" cy="1943100"/>
          </a:xfrm>
        </p:spPr>
        <p:txBody>
          <a:bodyPr anchor="b">
            <a:normAutofit/>
          </a:bodyPr>
          <a:lstStyle/>
          <a:p>
            <a:endParaRPr lang="nb-NO" sz="4000" dirty="0">
              <a:cs typeface="Calibri Light"/>
            </a:endParaRPr>
          </a:p>
        </p:txBody>
      </p:sp>
      <p:pic>
        <p:nvPicPr>
          <p:cNvPr id="4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79F7D9F4-8001-4C57-BB31-1AC0AFE98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" r="2" b="2"/>
          <a:stretch/>
        </p:blipFill>
        <p:spPr>
          <a:xfrm>
            <a:off x="4008225" y="537882"/>
            <a:ext cx="4063658" cy="55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59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208B5064-C250-451D-BA87-C9FB914E9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7" y="643466"/>
            <a:ext cx="313372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68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tre, person, gruppe, personer&#10;&#10;Automatisk generert beskrivelse">
            <a:extLst>
              <a:ext uri="{FF2B5EF4-FFF2-40B4-BE49-F238E27FC236}">
                <a16:creationId xmlns:a16="http://schemas.microsoft.com/office/drawing/2014/main" id="{973584E4-F791-47C7-BFFA-F191A604C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7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person, gruppe, folkemengde&#10;&#10;Automatisk generert beskrivelse">
            <a:extLst>
              <a:ext uri="{FF2B5EF4-FFF2-40B4-BE49-F238E27FC236}">
                <a16:creationId xmlns:a16="http://schemas.microsoft.com/office/drawing/2014/main" id="{1D9F9FA9-C684-407C-A432-B508544D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33" y="643466"/>
            <a:ext cx="409473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39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person, fargerik&#10;&#10;Automatisk generert beskrivelse">
            <a:extLst>
              <a:ext uri="{FF2B5EF4-FFF2-40B4-BE49-F238E27FC236}">
                <a16:creationId xmlns:a16="http://schemas.microsoft.com/office/drawing/2014/main" id="{BDB77F37-DEA5-431D-A091-A2FF8340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1" r="1" b="577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50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person, innendørs, vegg, tak&#10;&#10;Automatisk generert beskrivelse">
            <a:extLst>
              <a:ext uri="{FF2B5EF4-FFF2-40B4-BE49-F238E27FC236}">
                <a16:creationId xmlns:a16="http://schemas.microsoft.com/office/drawing/2014/main" id="{EEF40546-CD48-4BAC-A32D-7CDDF86F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66" b="7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12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A82A846D-73CD-4F3B-89B6-76567EBE0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2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4" descr="Et bilde som inneholder tekst, innendørs, gulv, scene&#10;&#10;Automatisk generert beskrivelse">
            <a:extLst>
              <a:ext uri="{FF2B5EF4-FFF2-40B4-BE49-F238E27FC236}">
                <a16:creationId xmlns:a16="http://schemas.microsoft.com/office/drawing/2014/main" id="{E30883AD-E49D-4C6C-90AE-DE0748C82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3" b="107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63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ygning, person, kvinne, stående&#10;&#10;Automatisk generert beskrivelse">
            <a:extLst>
              <a:ext uri="{FF2B5EF4-FFF2-40B4-BE49-F238E27FC236}">
                <a16:creationId xmlns:a16="http://schemas.microsoft.com/office/drawing/2014/main" id="{9FFEADC0-4C56-4A4A-A3CC-9E3A1B90F6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982DCEC-8225-4D3F-8CA5-2907D06DB2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075" y="5316538"/>
            <a:ext cx="11210925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918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bygning, gulv, innendørs&#10;&#10;Automatisk generert beskrivelse">
            <a:extLst>
              <a:ext uri="{FF2B5EF4-FFF2-40B4-BE49-F238E27FC236}">
                <a16:creationId xmlns:a16="http://schemas.microsoft.com/office/drawing/2014/main" id="{26400E87-8B17-478E-8E2E-D37EDFCE6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9CD0141B-2877-4613-A01C-0F7CB65D0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5" b="148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6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Et bilde som inneholder bygning, innendørs&#10;&#10;Automatisk generert beskrivelse">
            <a:extLst>
              <a:ext uri="{FF2B5EF4-FFF2-40B4-BE49-F238E27FC236}">
                <a16:creationId xmlns:a16="http://schemas.microsoft.com/office/drawing/2014/main" id="{F06E789C-8FD8-4FD6-873F-7C4512F7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656" y="643466"/>
            <a:ext cx="371868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9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2" descr="Et bilde som inneholder innendørs, flislagt&#10;&#10;Automatisk generert beskrivelse">
            <a:extLst>
              <a:ext uri="{FF2B5EF4-FFF2-40B4-BE49-F238E27FC236}">
                <a16:creationId xmlns:a16="http://schemas.microsoft.com/office/drawing/2014/main" id="{D13974D9-B6B0-4292-BB83-F62E800E5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78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23ABF52DF85E468AC1A51D62DAC950" ma:contentTypeVersion="13" ma:contentTypeDescription="Opprett et nytt dokument." ma:contentTypeScope="" ma:versionID="1bafe525b8adee583b3297bf117a1681">
  <xsd:schema xmlns:xsd="http://www.w3.org/2001/XMLSchema" xmlns:xs="http://www.w3.org/2001/XMLSchema" xmlns:p="http://schemas.microsoft.com/office/2006/metadata/properties" xmlns:ns3="8e71476e-7380-4203-a491-d53a49d0661f" xmlns:ns4="d932107a-ec11-4243-a55c-baa2880f3a50" targetNamespace="http://schemas.microsoft.com/office/2006/metadata/properties" ma:root="true" ma:fieldsID="dce98606f463bc66716b41f54a6fa72f" ns3:_="" ns4:_="">
    <xsd:import namespace="8e71476e-7380-4203-a491-d53a49d0661f"/>
    <xsd:import namespace="d932107a-ec11-4243-a55c-baa2880f3a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1476e-7380-4203-a491-d53a49d066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2107a-ec11-4243-a55c-baa2880f3a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72DEC9-C7D6-4C11-BDE3-F8279BF7FB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2F7CC78-949F-419A-A93E-6CC72C84D24E}">
  <ds:schemaRefs>
    <ds:schemaRef ds:uri="8e71476e-7380-4203-a491-d53a49d0661f"/>
    <ds:schemaRef ds:uri="d932107a-ec11-4243-a55c-baa2880f3a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A82FDE-8ED6-4CE5-A396-054E62C226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3</Paragraphs>
  <Slides>37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Office-tema</vt:lpstr>
      <vt:lpstr>KUNSTEN OG LITTERATURENS HUS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KUNSTEN OG LITTERATURENS HUS</dc:title>
  <dc:creator>Mirjam Kristensen</dc:creator>
  <cp:lastModifiedBy>Inger Stenersen</cp:lastModifiedBy>
  <cp:revision>142</cp:revision>
  <dcterms:created xsi:type="dcterms:W3CDTF">2020-11-18T09:50:34Z</dcterms:created>
  <dcterms:modified xsi:type="dcterms:W3CDTF">2021-11-23T13:53:16Z</dcterms:modified>
</cp:coreProperties>
</file>